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10.xml" ContentType="application/vnd.openxmlformats-officedocument.drawingml.diagramColors+xml"/>
  <Override PartName="/ppt/diagrams/colors11.xml" ContentType="application/vnd.openxmlformats-officedocument.drawingml.diagramColors+xml"/>
  <Override PartName="/ppt/diagrams/colors12.xml" ContentType="application/vnd.openxmlformats-officedocument.drawingml.diagramColors+xml"/>
  <Override PartName="/ppt/diagrams/colors13.xml" ContentType="application/vnd.openxmlformats-officedocument.drawingml.diagramColors+xml"/>
  <Override PartName="/ppt/diagrams/colors14.xml" ContentType="application/vnd.openxmlformats-officedocument.drawingml.diagramColors+xml"/>
  <Override PartName="/ppt/diagrams/colors15.xml" ContentType="application/vnd.openxmlformats-officedocument.drawingml.diagramColors+xml"/>
  <Override PartName="/ppt/diagrams/colors16.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11.xml" ContentType="application/vnd.openxmlformats-officedocument.drawingml.diagramData+xml"/>
  <Override PartName="/ppt/diagrams/data12.xml" ContentType="application/vnd.openxmlformats-officedocument.drawingml.diagramData+xml"/>
  <Override PartName="/ppt/diagrams/data13.xml" ContentType="application/vnd.openxmlformats-officedocument.drawingml.diagramData+xml"/>
  <Override PartName="/ppt/diagrams/data14.xml" ContentType="application/vnd.openxmlformats-officedocument.drawingml.diagramData+xml"/>
  <Override PartName="/ppt/diagrams/data15.xml" ContentType="application/vnd.openxmlformats-officedocument.drawingml.diagramData+xml"/>
  <Override PartName="/ppt/diagrams/data16.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11.xml" ContentType="application/vnd.ms-office.drawingml.diagramDrawing+xml"/>
  <Override PartName="/ppt/diagrams/drawing12.xml" ContentType="application/vnd.ms-office.drawingml.diagramDrawing+xml"/>
  <Override PartName="/ppt/diagrams/drawing13.xml" ContentType="application/vnd.ms-office.drawingml.diagramDrawing+xml"/>
  <Override PartName="/ppt/diagrams/drawing14.xml" ContentType="application/vnd.ms-office.drawingml.diagramDrawing+xml"/>
  <Override PartName="/ppt/diagrams/drawing15.xml" ContentType="application/vnd.ms-office.drawingml.diagramDrawing+xml"/>
  <Override PartName="/ppt/diagrams/drawing16.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11.xml" ContentType="application/vnd.openxmlformats-officedocument.drawingml.diagramLayout+xml"/>
  <Override PartName="/ppt/diagrams/layout12.xml" ContentType="application/vnd.openxmlformats-officedocument.drawingml.diagramLayout+xml"/>
  <Override PartName="/ppt/diagrams/layout13.xml" ContentType="application/vnd.openxmlformats-officedocument.drawingml.diagramLayout+xml"/>
  <Override PartName="/ppt/diagrams/layout14.xml" ContentType="application/vnd.openxmlformats-officedocument.drawingml.diagramLayout+xml"/>
  <Override PartName="/ppt/diagrams/layout15.xml" ContentType="application/vnd.openxmlformats-officedocument.drawingml.diagramLayout+xml"/>
  <Override PartName="/ppt/diagrams/layout16.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11.xml" ContentType="application/vnd.openxmlformats-officedocument.drawingml.diagramStyle+xml"/>
  <Override PartName="/ppt/diagrams/quickStyle12.xml" ContentType="application/vnd.openxmlformats-officedocument.drawingml.diagramStyle+xml"/>
  <Override PartName="/ppt/diagrams/quickStyle13.xml" ContentType="application/vnd.openxmlformats-officedocument.drawingml.diagramStyle+xml"/>
  <Override PartName="/ppt/diagrams/quickStyle14.xml" ContentType="application/vnd.openxmlformats-officedocument.drawingml.diagramStyle+xml"/>
  <Override PartName="/ppt/diagrams/quickStyle15.xml" ContentType="application/vnd.openxmlformats-officedocument.drawingml.diagramStyle+xml"/>
  <Override PartName="/ppt/diagrams/quickStyle16.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EBE3B0E1-C370-46BE-B18D-A5B2313AAE48}">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a:t>
          </a:r>
          <a:r>
            <a:rPr lang="zh-CN" altLang="en-US" smtClean="0"/>
            <a:t>日常生活中的例子</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F0C2EDCB-DAFA-4614-A5D4-79952E3A5E1C}" type="parTrans" cxnId="{B5A715C0-2B56-4467-80F6-E4D5FD1C32A2}">
      <dgm:prSet/>
      <dgm:spPr/>
      <dgm:t>
        <a:bodyPr/>
        <a:lstStyle/>
        <a:p>
          <a:endParaRPr lang="zh-CN" altLang="en-US"/>
        </a:p>
      </dgm:t>
    </dgm:pt>
    <dgm:pt modelId="{25329803-75B5-44FD-8915-5C0AE1B036D5}">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2C2A8564-E916-48B4-9F71-209F0B19AB8D}" type="sibTrans" cxnId="{B5A715C0-2B56-4467-80F6-E4D5FD1C32A2}">
      <dgm:prSet/>
      <dgm:spPr/>
      <dgm:t>
        <a:bodyPr/>
        <a:lstStyle/>
        <a:p>
          <a:endParaRPr lang="zh-CN" altLang="en-US"/>
        </a:p>
      </dgm:t>
    </dgm:pt>
    <dgm:pt modelId="{33761E66-F0DD-42A4-8071-7CAFA2362248}" type="parTrans" cxnId="{50349E1B-E070-4A3F-9771-0FB7E29FB92E}">
      <dgm:prSet/>
      <dgm:spPr/>
      <dgm:t>
        <a:bodyPr/>
        <a:lstStyle/>
        <a:p>
          <a:endParaRPr lang="zh-CN" altLang="en-US"/>
        </a:p>
      </dgm:t>
    </dgm:pt>
    <dgm:pt modelId="{C0E812F3-6027-418B-B129-3437C038FA83}">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791DB2EE-A983-4C52-95ED-055F38C1E5F0}" type="sibTrans" cxnId="{50349E1B-E070-4A3F-9771-0FB7E29FB92E}">
      <dgm:prSet/>
      <dgm:spPr/>
      <dgm:t>
        <a:bodyPr/>
        <a:lstStyle/>
        <a:p>
          <a:endParaRPr lang="zh-CN" altLang="en-US"/>
        </a:p>
      </dgm:t>
    </dgm:pt>
    <dgm:pt modelId="{36150049-E689-476E-A88C-67DBAD023C18}" type="parTrans" cxnId="{F618536C-C14B-472A-8C8D-5840B5496C67}">
      <dgm:prSet/>
      <dgm:spPr/>
      <dgm:t>
        <a:bodyPr/>
        <a:lstStyle/>
        <a:p>
          <a:endParaRPr lang="zh-CN" altLang="en-US"/>
        </a:p>
      </dgm:t>
    </dgm:pt>
    <dgm:pt modelId="{0918AD5B-F232-4624-BCEE-E1FA56CEF5D4}">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199E43B9-EC57-4D5A-954B-AF530AEFD01C}" type="sibTrans" cxnId="{F618536C-C14B-472A-8C8D-5840B5496C67}">
      <dgm:prSet/>
      <dgm:spPr/>
      <dgm:t>
        <a:bodyPr/>
        <a:lstStyle/>
        <a:p>
          <a:endParaRPr lang="zh-CN" altLang="en-US"/>
        </a:p>
      </dgm:t>
    </dgm:pt>
    <dgm:pt modelId="{7235E7B1-21E5-40C8-86EC-4D424E23CA79}" type="parTrans" cxnId="{AFC2632A-EED8-4C58-8C00-74280F5E14FB}">
      <dgm:prSet/>
      <dgm:spPr/>
      <dgm:t>
        <a:bodyPr/>
        <a:lstStyle/>
        <a:p>
          <a:endParaRPr lang="zh-CN" altLang="en-US"/>
        </a:p>
      </dgm:t>
    </dgm:pt>
    <dgm:pt modelId="{1A8F7913-75C4-4433-8531-7C60AA01F04E}">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2DA01E1F-82A1-4CCE-AFA9-6A8D49CFD8FE}" type="sibTrans" cxnId="{AFC2632A-EED8-4C58-8C00-74280F5E14FB}">
      <dgm:prSet/>
      <dgm:spPr/>
      <dgm:t>
        <a:bodyPr/>
        <a:lstStyle/>
        <a:p>
          <a:endParaRPr lang="zh-CN" altLang="en-US"/>
        </a:p>
      </dgm:t>
    </dgm:pt>
    <dgm:pt modelId="{C7614229-4542-4EDE-8B0D-281CAECEA851}" type="parTrans" cxnId="{4D8414D4-0C14-4D17-92F4-A2B268CF1D7D}">
      <dgm:prSet/>
      <dgm:spPr/>
      <dgm:t>
        <a:bodyPr/>
        <a:lstStyle/>
        <a:p>
          <a:endParaRPr lang="zh-CN" altLang="en-US"/>
        </a:p>
      </dgm:t>
    </dgm:pt>
    <dgm:pt modelId="{0C8C230B-0828-4792-BA46-2B74B436277F}">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DC2069CB-CA39-4977-974D-20393C62E41C}" type="sibTrans" cxnId="{4D8414D4-0C14-4D17-92F4-A2B268CF1D7D}">
      <dgm:prSet/>
      <dgm:spPr/>
      <dgm:t>
        <a:bodyPr/>
        <a:lstStyle/>
        <a:p>
          <a:endParaRPr lang="zh-CN" altLang="en-US"/>
        </a:p>
      </dgm:t>
    </dgm:pt>
    <dgm:pt modelId="{00AF094D-6091-46EA-A1A8-DD3F8203C48A}" type="sibTrans" cxnId="{EBE3B0E1-C370-46BE-B18D-A5B2313AAE48}">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73765"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X="-1361" custLinFactNeighborY="822">
        <dgm:presLayoutVars>
          <dgm:bulletEnabled val="1"/>
        </dgm:presLayoutVars>
      </dgm:prSet>
      <dgm:spPr/>
      <dgm:t>
        <a:bodyPr/>
        <a:lstStyle/>
        <a:p>
          <a:endParaRPr lang="zh-CN" altLang="en-US"/>
        </a:p>
      </dgm:t>
    </dgm:pt>
  </dgm:ptLst>
  <dgm:cxnLst>
    <dgm:cxn modelId="{EBE3B0E1-C370-46BE-B18D-A5B2313AAE48}" srcId="{B1622DAE-893C-4438-90C9-E0C0541D3758}" destId="{C0C546AF-5663-4B6E-B061-A7241603C9ED}" srcOrd="0" destOrd="0" parTransId="{91DC07B5-096D-4DC9-8D42-AD006F9D89BB}" sibTransId="{00AF094D-6091-46EA-A1A8-DD3F8203C48A}"/>
    <dgm:cxn modelId="{B5A715C0-2B56-4467-80F6-E4D5FD1C32A2}" srcId="{C0C546AF-5663-4B6E-B061-A7241603C9ED}" destId="{25329803-75B5-44FD-8915-5C0AE1B036D5}" srcOrd="0" destOrd="0" parTransId="{F0C2EDCB-DAFA-4614-A5D4-79952E3A5E1C}" sibTransId="{2C2A8564-E916-48B4-9F71-209F0B19AB8D}"/>
    <dgm:cxn modelId="{50349E1B-E070-4A3F-9771-0FB7E29FB92E}" srcId="{C0C546AF-5663-4B6E-B061-A7241603C9ED}" destId="{C0E812F3-6027-418B-B129-3437C038FA83}" srcOrd="1" destOrd="0" parTransId="{33761E66-F0DD-42A4-8071-7CAFA2362248}" sibTransId="{791DB2EE-A983-4C52-95ED-055F38C1E5F0}"/>
    <dgm:cxn modelId="{F618536C-C14B-472A-8C8D-5840B5496C67}" srcId="{C0C546AF-5663-4B6E-B061-A7241603C9ED}" destId="{0918AD5B-F232-4624-BCEE-E1FA56CEF5D4}" srcOrd="2" destOrd="0" parTransId="{36150049-E689-476E-A88C-67DBAD023C18}" sibTransId="{199E43B9-EC57-4D5A-954B-AF530AEFD01C}"/>
    <dgm:cxn modelId="{AFC2632A-EED8-4C58-8C00-74280F5E14FB}" srcId="{C0C546AF-5663-4B6E-B061-A7241603C9ED}" destId="{1A8F7913-75C4-4433-8531-7C60AA01F04E}" srcOrd="3" destOrd="0" parTransId="{7235E7B1-21E5-40C8-86EC-4D424E23CA79}" sibTransId="{2DA01E1F-82A1-4CCE-AFA9-6A8D49CFD8FE}"/>
    <dgm:cxn modelId="{4D8414D4-0C14-4D17-92F4-A2B268CF1D7D}" srcId="{C0C546AF-5663-4B6E-B061-A7241603C9ED}" destId="{0C8C230B-0828-4792-BA46-2B74B436277F}" srcOrd="4" destOrd="0" parTransId="{C7614229-4542-4EDE-8B0D-281CAECEA851}" sibTransId="{DC2069CB-CA39-4977-974D-20393C62E41C}"/>
    <dgm:cxn modelId="{4782138B-7C44-4383-8E07-CD603DD5D046}" type="presOf" srcId="{B1622DAE-893C-4438-90C9-E0C0541D3758}" destId="{EEA05A5A-13F7-4465-B20F-00F79C43B04A}" srcOrd="0" destOrd="0" presId="urn:microsoft.com/office/officeart/2005/8/layout/list1"/>
    <dgm:cxn modelId="{87D0E8C2-CC33-4ED0-9CB2-FB06EAB57C0B}" type="presParOf" srcId="{EEA05A5A-13F7-4465-B20F-00F79C43B04A}" destId="{718A1CA7-E429-4107-BB04-CC8A663B12BD}" srcOrd="0" destOrd="0" presId="urn:microsoft.com/office/officeart/2005/8/layout/list1"/>
    <dgm:cxn modelId="{00CC6E2F-D756-444D-9384-7CED8E991C54}" type="presParOf" srcId="{718A1CA7-E429-4107-BB04-CC8A663B12BD}" destId="{282D99AE-4930-4EFA-A21A-60524AA1C2C1}" srcOrd="0" destOrd="0" presId="urn:microsoft.com/office/officeart/2005/8/layout/list1"/>
    <dgm:cxn modelId="{F098A31C-9C55-4779-AA35-7A093427D849}" type="presOf" srcId="{C0C546AF-5663-4B6E-B061-A7241603C9ED}" destId="{282D99AE-4930-4EFA-A21A-60524AA1C2C1}" srcOrd="0" destOrd="0" presId="urn:microsoft.com/office/officeart/2005/8/layout/list1"/>
    <dgm:cxn modelId="{300A8098-1698-4DE3-9FE9-D75F3AE40BC0}" type="presParOf" srcId="{718A1CA7-E429-4107-BB04-CC8A663B12BD}" destId="{6B7CFF04-5315-4483-9178-279A4492C47A}" srcOrd="1" destOrd="0" presId="urn:microsoft.com/office/officeart/2005/8/layout/list1"/>
    <dgm:cxn modelId="{05934931-504F-400C-B8D9-221F183DDCDA}" type="presOf" srcId="{C0C546AF-5663-4B6E-B061-A7241603C9ED}" destId="{6B7CFF04-5315-4483-9178-279A4492C47A}" srcOrd="1" destOrd="0" presId="urn:microsoft.com/office/officeart/2005/8/layout/list1"/>
    <dgm:cxn modelId="{A19B0CB6-54CB-4F32-9E65-51191B28949B}" type="presParOf" srcId="{EEA05A5A-13F7-4465-B20F-00F79C43B04A}" destId="{C63B50CE-217C-40FE-B726-D4D23CD38DC1}" srcOrd="1" destOrd="0" presId="urn:microsoft.com/office/officeart/2005/8/layout/list1"/>
    <dgm:cxn modelId="{59C5136E-59A2-40CE-8502-157971E239F1}" type="presParOf" srcId="{EEA05A5A-13F7-4465-B20F-00F79C43B04A}" destId="{BA1048DF-48DA-4F67-80FF-EF0A7BBCDC35}" srcOrd="2" destOrd="0" presId="urn:microsoft.com/office/officeart/2005/8/layout/list1"/>
    <dgm:cxn modelId="{90ABC646-A5E2-4A57-BB73-2A6B3E012FE1}" type="presOf" srcId="{25329803-75B5-44FD-8915-5C0AE1B036D5}" destId="{BA1048DF-48DA-4F67-80FF-EF0A7BBCDC35}" srcOrd="0" destOrd="0" presId="urn:microsoft.com/office/officeart/2005/8/layout/list1"/>
    <dgm:cxn modelId="{F48EA3A5-6E3E-4120-BC05-B0D30C226E3B}" type="presOf" srcId="{C0E812F3-6027-418B-B129-3437C038FA83}" destId="{BA1048DF-48DA-4F67-80FF-EF0A7BBCDC35}" srcOrd="0" destOrd="1" presId="urn:microsoft.com/office/officeart/2005/8/layout/list1"/>
    <dgm:cxn modelId="{8DA0CF27-06D3-4F81-961D-BD8869454795}" type="presOf" srcId="{0918AD5B-F232-4624-BCEE-E1FA56CEF5D4}" destId="{BA1048DF-48DA-4F67-80FF-EF0A7BBCDC35}" srcOrd="0" destOrd="2" presId="urn:microsoft.com/office/officeart/2005/8/layout/list1"/>
    <dgm:cxn modelId="{AE697B79-BBDB-43D5-9C0B-254A0EC635DB}" type="presOf" srcId="{1A8F7913-75C4-4433-8531-7C60AA01F04E}" destId="{BA1048DF-48DA-4F67-80FF-EF0A7BBCDC35}" srcOrd="0" destOrd="3" presId="urn:microsoft.com/office/officeart/2005/8/layout/list1"/>
    <dgm:cxn modelId="{4F80B1ED-16CE-412B-942D-110755591AA6}" type="presOf" srcId="{0C8C230B-0828-4792-BA46-2B74B436277F}" destId="{BA1048DF-48DA-4F67-80FF-EF0A7BBCDC35}" srcOrd="0" destOrd="4"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B2C84948-1E29-4A4A-BF51-214E3320146A}">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altLang="zh-CN" smtClean="0"/>
            <a:t>2</a:t>
          </a:r>
          <a:r>
            <a:rPr lang="zh-CN" smtClean="0"/>
            <a:t>）</a:t>
          </a:r>
          <a:r>
            <a:rPr lang="zh-CN" altLang="en-US" smtClean="0"/>
            <a:t>计算机中的图像分类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F0C2EDCB-DAFA-4614-A5D4-79952E3A5E1C}" type="parTrans" cxnId="{4EE86B63-CA92-4687-892D-75FA6E17F669}">
      <dgm:prSet/>
      <dgm:spPr/>
      <dgm:t>
        <a:bodyPr/>
        <a:lstStyle/>
        <a:p>
          <a:endParaRPr lang="zh-CN" altLang="en-US"/>
        </a:p>
      </dgm:t>
    </dgm:pt>
    <dgm:pt modelId="{25329803-75B5-44FD-8915-5C0AE1B036D5}">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图像分类的核心就是从给定的分类集合中给图像分配一个标签。实际上，这意味着我们的任务是分析一个输入图像并返回一个表示图像分类的标签。标签总是来自预定义的可能类别集。也就是说在分类前，会有一个表示所有可能的类别的标签，对图像分类的过程，就是从这些可能标签中选择一个来表示输入图像的类别。</a:t>
          </a:r>
          <a:endParaRPr lang="zh-CN"/>
        </a:p>
      </dgm:t>
    </dgm:pt>
    <dgm:pt modelId="{2C2A8564-E916-48B4-9F71-209F0B19AB8D}" type="sibTrans" cxnId="{4EE86B63-CA92-4687-892D-75FA6E17F669}">
      <dgm:prSet/>
      <dgm:spPr/>
      <dgm:t>
        <a:bodyPr/>
        <a:lstStyle/>
        <a:p>
          <a:endParaRPr lang="zh-CN" altLang="en-US"/>
        </a:p>
      </dgm:t>
    </dgm:pt>
    <dgm:pt modelId="{6B3FD0D9-7F7E-4506-8A19-7D112483F431}" type="parTrans" cxnId="{455471BD-5DB5-4F3F-888A-00ECFF7ECC0D}">
      <dgm:prSet/>
      <dgm:spPr/>
      <dgm:t>
        <a:bodyPr/>
        <a:lstStyle/>
        <a:p>
          <a:endParaRPr lang="zh-CN" altLang="en-US"/>
        </a:p>
      </dgm:t>
    </dgm:pt>
    <dgm:pt modelId="{D7D1FAB5-CFE7-4067-8CA2-1BA18AE0D7DB}">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例如我们假定一个可能的类别集</a:t>
          </a:r>
          <a:r>
            <a:rPr lang="en-US" smtClean="0"/>
            <a:t>categories = {dog, cat, panda}</a:t>
          </a:r>
          <a:r>
            <a:rPr lang="zh-CN" smtClean="0"/>
            <a:t>，之后我们提供一张图片给分类系统，如图。</a:t>
          </a:r>
          <a:endParaRPr lang="zh-CN"/>
        </a:p>
      </dgm:t>
    </dgm:pt>
    <dgm:pt modelId="{69F3DE22-96B2-4C68-AD1B-5A33C29178A6}" type="sibTrans" cxnId="{455471BD-5DB5-4F3F-888A-00ECFF7ECC0D}">
      <dgm:prSet/>
      <dgm:spPr/>
      <dgm:t>
        <a:bodyPr/>
        <a:lstStyle/>
        <a:p>
          <a:endParaRPr lang="zh-CN" altLang="en-US"/>
        </a:p>
      </dgm:t>
    </dgm:pt>
    <dgm:pt modelId="{C7614229-4542-4EDE-8B0D-281CAECEA851}" type="parTrans" cxnId="{3E1EE1F2-A89F-4089-9417-42BB9A54EDC6}">
      <dgm:prSet/>
      <dgm:spPr/>
      <dgm:t>
        <a:bodyPr/>
        <a:lstStyle/>
        <a:p>
          <a:endParaRPr lang="zh-CN" altLang="en-US"/>
        </a:p>
      </dgm:t>
    </dgm:pt>
    <dgm:pt modelId="{0C8C230B-0828-4792-BA46-2B74B436277F}">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DC2069CB-CA39-4977-974D-20393C62E41C}" type="sibTrans" cxnId="{3E1EE1F2-A89F-4089-9417-42BB9A54EDC6}">
      <dgm:prSet/>
      <dgm:spPr/>
      <dgm:t>
        <a:bodyPr/>
        <a:lstStyle/>
        <a:p>
          <a:endParaRPr lang="zh-CN" altLang="en-US"/>
        </a:p>
      </dgm:t>
    </dgm:pt>
    <dgm:pt modelId="{00AF094D-6091-46EA-A1A8-DD3F8203C48A}" type="sibTrans" cxnId="{B2C84948-1E29-4A4A-BF51-214E3320146A}">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73765"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X="-1361" custLinFactNeighborY="822">
        <dgm:presLayoutVars>
          <dgm:bulletEnabled val="1"/>
        </dgm:presLayoutVars>
      </dgm:prSet>
      <dgm:spPr/>
      <dgm:t>
        <a:bodyPr/>
        <a:lstStyle/>
        <a:p>
          <a:endParaRPr lang="zh-CN" altLang="en-US"/>
        </a:p>
      </dgm:t>
    </dgm:pt>
  </dgm:ptLst>
  <dgm:cxnLst>
    <dgm:cxn modelId="{B2C84948-1E29-4A4A-BF51-214E3320146A}" srcId="{B1622DAE-893C-4438-90C9-E0C0541D3758}" destId="{C0C546AF-5663-4B6E-B061-A7241603C9ED}" srcOrd="0" destOrd="0" parTransId="{91DC07B5-096D-4DC9-8D42-AD006F9D89BB}" sibTransId="{00AF094D-6091-46EA-A1A8-DD3F8203C48A}"/>
    <dgm:cxn modelId="{4EE86B63-CA92-4687-892D-75FA6E17F669}" srcId="{C0C546AF-5663-4B6E-B061-A7241603C9ED}" destId="{25329803-75B5-44FD-8915-5C0AE1B036D5}" srcOrd="0" destOrd="0" parTransId="{F0C2EDCB-DAFA-4614-A5D4-79952E3A5E1C}" sibTransId="{2C2A8564-E916-48B4-9F71-209F0B19AB8D}"/>
    <dgm:cxn modelId="{455471BD-5DB5-4F3F-888A-00ECFF7ECC0D}" srcId="{C0C546AF-5663-4B6E-B061-A7241603C9ED}" destId="{D7D1FAB5-CFE7-4067-8CA2-1BA18AE0D7DB}" srcOrd="1" destOrd="0" parTransId="{6B3FD0D9-7F7E-4506-8A19-7D112483F431}" sibTransId="{69F3DE22-96B2-4C68-AD1B-5A33C29178A6}"/>
    <dgm:cxn modelId="{3E1EE1F2-A89F-4089-9417-42BB9A54EDC6}" srcId="{C0C546AF-5663-4B6E-B061-A7241603C9ED}" destId="{0C8C230B-0828-4792-BA46-2B74B436277F}" srcOrd="2" destOrd="0" parTransId="{C7614229-4542-4EDE-8B0D-281CAECEA851}" sibTransId="{DC2069CB-CA39-4977-974D-20393C62E41C}"/>
    <dgm:cxn modelId="{EDEB3367-39F3-4871-A3E6-602541B82F10}" type="presOf" srcId="{B1622DAE-893C-4438-90C9-E0C0541D3758}" destId="{EEA05A5A-13F7-4465-B20F-00F79C43B04A}" srcOrd="0" destOrd="0" presId="urn:microsoft.com/office/officeart/2005/8/layout/list1"/>
    <dgm:cxn modelId="{A9151448-FCBB-4228-AA39-F5F8D195384A}" type="presParOf" srcId="{EEA05A5A-13F7-4465-B20F-00F79C43B04A}" destId="{718A1CA7-E429-4107-BB04-CC8A663B12BD}" srcOrd="0" destOrd="0" presId="urn:microsoft.com/office/officeart/2005/8/layout/list1"/>
    <dgm:cxn modelId="{4CAD8911-74AC-4F39-B2CC-94C55BC77EE5}" type="presParOf" srcId="{718A1CA7-E429-4107-BB04-CC8A663B12BD}" destId="{282D99AE-4930-4EFA-A21A-60524AA1C2C1}" srcOrd="0" destOrd="0" presId="urn:microsoft.com/office/officeart/2005/8/layout/list1"/>
    <dgm:cxn modelId="{2E45C630-80F2-4421-9716-0F5DE2B92C98}" type="presOf" srcId="{C0C546AF-5663-4B6E-B061-A7241603C9ED}" destId="{282D99AE-4930-4EFA-A21A-60524AA1C2C1}" srcOrd="0" destOrd="0" presId="urn:microsoft.com/office/officeart/2005/8/layout/list1"/>
    <dgm:cxn modelId="{AE681E4E-3E47-4EE1-9D81-436A899E6647}" type="presParOf" srcId="{718A1CA7-E429-4107-BB04-CC8A663B12BD}" destId="{6B7CFF04-5315-4483-9178-279A4492C47A}" srcOrd="1" destOrd="0" presId="urn:microsoft.com/office/officeart/2005/8/layout/list1"/>
    <dgm:cxn modelId="{4C0F7EC4-6874-4283-B4EC-D48A5FE04A7B}" type="presOf" srcId="{C0C546AF-5663-4B6E-B061-A7241603C9ED}" destId="{6B7CFF04-5315-4483-9178-279A4492C47A}" srcOrd="1" destOrd="0" presId="urn:microsoft.com/office/officeart/2005/8/layout/list1"/>
    <dgm:cxn modelId="{7EA92924-27CB-48D6-A909-C5D0976E9CCE}" type="presParOf" srcId="{EEA05A5A-13F7-4465-B20F-00F79C43B04A}" destId="{C63B50CE-217C-40FE-B726-D4D23CD38DC1}" srcOrd="1" destOrd="0" presId="urn:microsoft.com/office/officeart/2005/8/layout/list1"/>
    <dgm:cxn modelId="{BCF8B826-322D-4612-A39D-45430F44FF56}" type="presParOf" srcId="{EEA05A5A-13F7-4465-B20F-00F79C43B04A}" destId="{BA1048DF-48DA-4F67-80FF-EF0A7BBCDC35}" srcOrd="2" destOrd="0" presId="urn:microsoft.com/office/officeart/2005/8/layout/list1"/>
    <dgm:cxn modelId="{E965BE1E-2769-437D-A375-2CC92E7CC2B9}" type="presOf" srcId="{25329803-75B5-44FD-8915-5C0AE1B036D5}" destId="{BA1048DF-48DA-4F67-80FF-EF0A7BBCDC35}" srcOrd="0" destOrd="0" presId="urn:microsoft.com/office/officeart/2005/8/layout/list1"/>
    <dgm:cxn modelId="{BDE25526-183C-4710-A0A8-E24020C8B3E3}" type="presOf" srcId="{D7D1FAB5-CFE7-4067-8CA2-1BA18AE0D7DB}" destId="{BA1048DF-48DA-4F67-80FF-EF0A7BBCDC35}" srcOrd="0" destOrd="1" presId="urn:microsoft.com/office/officeart/2005/8/layout/list1"/>
    <dgm:cxn modelId="{7E18A8C0-A3ED-4F49-AC58-34CCB6F854F4}" type="presOf" srcId="{0C8C230B-0828-4792-BA46-2B74B436277F}" destId="{BA1048DF-48DA-4F67-80FF-EF0A7BBCDC35}" srcOrd="0" destOrd="2"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21D9D407-942F-4DAB-B911-CCA0B59BB950}">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altLang="zh-CN" smtClean="0"/>
            <a:t>2</a:t>
          </a:r>
          <a:r>
            <a:rPr lang="zh-CN" smtClean="0"/>
            <a:t>）</a:t>
          </a:r>
          <a:r>
            <a:rPr lang="zh-CN" altLang="en-US" smtClean="0"/>
            <a:t>计算机中的图像分类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F0C2EDCB-DAFA-4614-A5D4-79952E3A5E1C}" type="parTrans" cxnId="{37F6B5E0-5DED-4163-80CC-E66879958BFA}">
      <dgm:prSet/>
      <dgm:spPr/>
      <dgm:t>
        <a:bodyPr/>
        <a:lstStyle/>
        <a:p>
          <a:endParaRPr lang="zh-CN" altLang="en-US"/>
        </a:p>
      </dgm:t>
    </dgm:pt>
    <dgm:pt modelId="{25329803-75B5-44FD-8915-5C0AE1B036D5}">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分类的任务就是根据输入图像，从类别集中分配一个类别，这里应该分配的标签为</a:t>
          </a:r>
          <a:r>
            <a:rPr lang="en-US" smtClean="0"/>
            <a:t>dog</a:t>
          </a:r>
          <a:r>
            <a:rPr lang="zh-CN" smtClean="0"/>
            <a:t>。通常系统是按照某种概率来说明分类结果的，就像我们说</a:t>
          </a:r>
          <a:r>
            <a:rPr lang="en-US" smtClean="0"/>
            <a:t>80%</a:t>
          </a:r>
          <a:r>
            <a:rPr lang="zh-CN" smtClean="0"/>
            <a:t>的可能性是狗，例如对于图</a:t>
          </a:r>
          <a:r>
            <a:rPr lang="en-US" smtClean="0"/>
            <a:t>4-2</a:t>
          </a:r>
          <a:r>
            <a:rPr lang="zh-CN" smtClean="0"/>
            <a:t>中图像来说，分类系统可能根据概率给图像分配多个标签，如</a:t>
          </a:r>
          <a:r>
            <a:rPr lang="en-US" smtClean="0"/>
            <a:t>dog:95%</a:t>
          </a:r>
          <a:r>
            <a:rPr lang="zh-CN" smtClean="0"/>
            <a:t>，</a:t>
          </a:r>
          <a:r>
            <a:rPr lang="en-US" smtClean="0"/>
            <a:t>cat:4%</a:t>
          </a:r>
          <a:r>
            <a:rPr lang="zh-CN" smtClean="0"/>
            <a:t>，</a:t>
          </a:r>
          <a:r>
            <a:rPr lang="en-US" smtClean="0"/>
            <a:t>panda:1%</a:t>
          </a:r>
          <a:r>
            <a:rPr lang="zh-CN" smtClean="0"/>
            <a:t>，表示这张图像有</a:t>
          </a:r>
          <a:r>
            <a:rPr lang="en-US" smtClean="0"/>
            <a:t>95%</a:t>
          </a:r>
          <a:r>
            <a:rPr lang="zh-CN" smtClean="0"/>
            <a:t>的可能性是</a:t>
          </a:r>
          <a:r>
            <a:rPr lang="en-US" smtClean="0"/>
            <a:t>dog</a:t>
          </a:r>
          <a:r>
            <a:rPr lang="zh-CN" smtClean="0"/>
            <a:t>，有</a:t>
          </a:r>
          <a:r>
            <a:rPr lang="en-US" smtClean="0"/>
            <a:t>4%</a:t>
          </a:r>
          <a:r>
            <a:rPr lang="zh-CN" smtClean="0"/>
            <a:t>的可能性是</a:t>
          </a:r>
          <a:r>
            <a:rPr lang="en-US" smtClean="0"/>
            <a:t>4%</a:t>
          </a:r>
          <a:r>
            <a:rPr lang="zh-CN" smtClean="0"/>
            <a:t>，有</a:t>
          </a:r>
          <a:r>
            <a:rPr lang="en-US" smtClean="0"/>
            <a:t>1%</a:t>
          </a:r>
          <a:r>
            <a:rPr lang="zh-CN" smtClean="0"/>
            <a:t>的可能性是</a:t>
          </a:r>
          <a:r>
            <a:rPr lang="en-US" smtClean="0"/>
            <a:t>panda</a:t>
          </a:r>
          <a:r>
            <a:rPr lang="zh-CN" smtClean="0"/>
            <a:t>。</a:t>
          </a:r>
          <a:endParaRPr lang="zh-CN"/>
        </a:p>
      </dgm:t>
    </dgm:pt>
    <dgm:pt modelId="{2C2A8564-E916-48B4-9F71-209F0B19AB8D}" type="sibTrans" cxnId="{37F6B5E0-5DED-4163-80CC-E66879958BFA}">
      <dgm:prSet/>
      <dgm:spPr/>
      <dgm:t>
        <a:bodyPr/>
        <a:lstStyle/>
        <a:p>
          <a:endParaRPr lang="zh-CN" altLang="en-US"/>
        </a:p>
      </dgm:t>
    </dgm:pt>
    <dgm:pt modelId="{C7614229-4542-4EDE-8B0D-281CAECEA851}" type="parTrans" cxnId="{E8CE25EE-86C9-41DD-B621-AFADF0737425}">
      <dgm:prSet/>
      <dgm:spPr/>
      <dgm:t>
        <a:bodyPr/>
        <a:lstStyle/>
        <a:p>
          <a:endParaRPr lang="zh-CN" altLang="en-US"/>
        </a:p>
      </dgm:t>
    </dgm:pt>
    <dgm:pt modelId="{0C8C230B-0828-4792-BA46-2B74B436277F}">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DC2069CB-CA39-4977-974D-20393C62E41C}" type="sibTrans" cxnId="{E8CE25EE-86C9-41DD-B621-AFADF0737425}">
      <dgm:prSet/>
      <dgm:spPr/>
      <dgm:t>
        <a:bodyPr/>
        <a:lstStyle/>
        <a:p>
          <a:endParaRPr lang="zh-CN" altLang="en-US"/>
        </a:p>
      </dgm:t>
    </dgm:pt>
    <dgm:pt modelId="{00AF094D-6091-46EA-A1A8-DD3F8203C48A}" type="sibTrans" cxnId="{21D9D407-942F-4DAB-B911-CCA0B59BB950}">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73765"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X="-1361" custLinFactNeighborY="822">
        <dgm:presLayoutVars>
          <dgm:bulletEnabled val="1"/>
        </dgm:presLayoutVars>
      </dgm:prSet>
      <dgm:spPr/>
      <dgm:t>
        <a:bodyPr/>
        <a:lstStyle/>
        <a:p>
          <a:endParaRPr lang="zh-CN" altLang="en-US"/>
        </a:p>
      </dgm:t>
    </dgm:pt>
  </dgm:ptLst>
  <dgm:cxnLst>
    <dgm:cxn modelId="{21D9D407-942F-4DAB-B911-CCA0B59BB950}" srcId="{B1622DAE-893C-4438-90C9-E0C0541D3758}" destId="{C0C546AF-5663-4B6E-B061-A7241603C9ED}" srcOrd="0" destOrd="0" parTransId="{91DC07B5-096D-4DC9-8D42-AD006F9D89BB}" sibTransId="{00AF094D-6091-46EA-A1A8-DD3F8203C48A}"/>
    <dgm:cxn modelId="{37F6B5E0-5DED-4163-80CC-E66879958BFA}" srcId="{C0C546AF-5663-4B6E-B061-A7241603C9ED}" destId="{25329803-75B5-44FD-8915-5C0AE1B036D5}" srcOrd="0" destOrd="0" parTransId="{F0C2EDCB-DAFA-4614-A5D4-79952E3A5E1C}" sibTransId="{2C2A8564-E916-48B4-9F71-209F0B19AB8D}"/>
    <dgm:cxn modelId="{E8CE25EE-86C9-41DD-B621-AFADF0737425}" srcId="{C0C546AF-5663-4B6E-B061-A7241603C9ED}" destId="{0C8C230B-0828-4792-BA46-2B74B436277F}" srcOrd="1" destOrd="0" parTransId="{C7614229-4542-4EDE-8B0D-281CAECEA851}" sibTransId="{DC2069CB-CA39-4977-974D-20393C62E41C}"/>
    <dgm:cxn modelId="{E21F4B6F-6260-4A75-9198-0704601BA2BB}" type="presOf" srcId="{B1622DAE-893C-4438-90C9-E0C0541D3758}" destId="{EEA05A5A-13F7-4465-B20F-00F79C43B04A}" srcOrd="0" destOrd="0" presId="urn:microsoft.com/office/officeart/2005/8/layout/list1"/>
    <dgm:cxn modelId="{ADA54335-20AD-4245-8483-5B62803168F9}" type="presParOf" srcId="{EEA05A5A-13F7-4465-B20F-00F79C43B04A}" destId="{718A1CA7-E429-4107-BB04-CC8A663B12BD}" srcOrd="0" destOrd="0" presId="urn:microsoft.com/office/officeart/2005/8/layout/list1"/>
    <dgm:cxn modelId="{CFFCAD51-5AE3-4DD8-8242-EE885173FF6C}" type="presParOf" srcId="{718A1CA7-E429-4107-BB04-CC8A663B12BD}" destId="{282D99AE-4930-4EFA-A21A-60524AA1C2C1}" srcOrd="0" destOrd="0" presId="urn:microsoft.com/office/officeart/2005/8/layout/list1"/>
    <dgm:cxn modelId="{ECACDB59-8DBD-4F83-98F9-8D7BCA5363CD}" type="presOf" srcId="{C0C546AF-5663-4B6E-B061-A7241603C9ED}" destId="{282D99AE-4930-4EFA-A21A-60524AA1C2C1}" srcOrd="0" destOrd="0" presId="urn:microsoft.com/office/officeart/2005/8/layout/list1"/>
    <dgm:cxn modelId="{B2CA6EE2-B5FF-4D7E-BB1E-0AB2A1A57F44}" type="presParOf" srcId="{718A1CA7-E429-4107-BB04-CC8A663B12BD}" destId="{6B7CFF04-5315-4483-9178-279A4492C47A}" srcOrd="1" destOrd="0" presId="urn:microsoft.com/office/officeart/2005/8/layout/list1"/>
    <dgm:cxn modelId="{1899A3E0-4878-4757-B52C-5245C3069482}" type="presOf" srcId="{C0C546AF-5663-4B6E-B061-A7241603C9ED}" destId="{6B7CFF04-5315-4483-9178-279A4492C47A}" srcOrd="1" destOrd="0" presId="urn:microsoft.com/office/officeart/2005/8/layout/list1"/>
    <dgm:cxn modelId="{863AFC5B-9F43-4BDA-A1EB-295148CFA53F}" type="presParOf" srcId="{EEA05A5A-13F7-4465-B20F-00F79C43B04A}" destId="{C63B50CE-217C-40FE-B726-D4D23CD38DC1}" srcOrd="1" destOrd="0" presId="urn:microsoft.com/office/officeart/2005/8/layout/list1"/>
    <dgm:cxn modelId="{690DE722-B3C1-4F12-830A-49BE7880A21D}" type="presParOf" srcId="{EEA05A5A-13F7-4465-B20F-00F79C43B04A}" destId="{BA1048DF-48DA-4F67-80FF-EF0A7BBCDC35}" srcOrd="2" destOrd="0" presId="urn:microsoft.com/office/officeart/2005/8/layout/list1"/>
    <dgm:cxn modelId="{8FDD33B3-6156-45BB-94E5-DBC7902AEF4A}" type="presOf" srcId="{25329803-75B5-44FD-8915-5C0AE1B036D5}" destId="{BA1048DF-48DA-4F67-80FF-EF0A7BBCDC35}" srcOrd="0" destOrd="0" presId="urn:microsoft.com/office/officeart/2005/8/layout/list1"/>
    <dgm:cxn modelId="{5C8A43DB-0BE3-4ECC-A2DC-2B48C5343211}" type="presOf" srcId="{0C8C230B-0828-4792-BA46-2B74B436277F}" destId="{BA1048DF-48DA-4F67-80FF-EF0A7BBCDC35}" srcOrd="0" destOrd="1"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4BD4E92B-4D69-4626-867D-9D7E7648DA4B}">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3</a:t>
          </a:r>
          <a:r>
            <a:rPr lang="zh-CN" smtClean="0"/>
            <a:t>）特征</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68FCBB70-D7A1-4969-BC92-7A13D7FD6702}" type="parTrans" cxnId="{9F7E9D3E-A252-43A7-BE19-17AA64983BF1}">
      <dgm:prSet/>
      <dgm:spPr/>
      <dgm:t>
        <a:bodyPr/>
        <a:lstStyle/>
        <a:p>
          <a:endParaRPr lang="zh-CN" altLang="en-US"/>
        </a:p>
      </dgm:t>
    </dgm:pt>
    <dgm:pt modelId="{213B9BB4-3DA9-4D83-96D5-7633CC4B44B9}">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人在对图像进行分类的时候是根据各种特征，并且能够快速的根据最显著的特征确定图像的分类。计算机对图像进行分类也是根据目标在图像信息中所反映的不同特征。</a:t>
          </a:r>
          <a:endParaRPr lang="zh-CN" altLang="en-US"/>
        </a:p>
      </dgm:t>
    </dgm:pt>
    <dgm:pt modelId="{7C5787A8-F8D5-49FE-9DA6-06542D50FA43}" type="sibTrans" cxnId="{9F7E9D3E-A252-43A7-BE19-17AA64983BF1}">
      <dgm:prSet/>
      <dgm:spPr/>
      <dgm:t>
        <a:bodyPr/>
        <a:lstStyle/>
        <a:p>
          <a:endParaRPr lang="zh-CN" altLang="en-US"/>
        </a:p>
      </dgm:t>
    </dgm:pt>
    <dgm:pt modelId="{00AF094D-6091-46EA-A1A8-DD3F8203C48A}" type="sibTrans" cxnId="{4BD4E92B-4D69-4626-867D-9D7E7648DA4B}">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73765"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X="-1361" custLinFactNeighborY="822">
        <dgm:presLayoutVars>
          <dgm:bulletEnabled val="1"/>
        </dgm:presLayoutVars>
      </dgm:prSet>
      <dgm:spPr/>
      <dgm:t>
        <a:bodyPr/>
        <a:lstStyle/>
        <a:p>
          <a:endParaRPr lang="zh-CN" altLang="en-US"/>
        </a:p>
      </dgm:t>
    </dgm:pt>
  </dgm:ptLst>
  <dgm:cxnLst>
    <dgm:cxn modelId="{4BD4E92B-4D69-4626-867D-9D7E7648DA4B}" srcId="{B1622DAE-893C-4438-90C9-E0C0541D3758}" destId="{C0C546AF-5663-4B6E-B061-A7241603C9ED}" srcOrd="0" destOrd="0" parTransId="{91DC07B5-096D-4DC9-8D42-AD006F9D89BB}" sibTransId="{00AF094D-6091-46EA-A1A8-DD3F8203C48A}"/>
    <dgm:cxn modelId="{9F7E9D3E-A252-43A7-BE19-17AA64983BF1}" srcId="{C0C546AF-5663-4B6E-B061-A7241603C9ED}" destId="{213B9BB4-3DA9-4D83-96D5-7633CC4B44B9}" srcOrd="0" destOrd="0" parTransId="{68FCBB70-D7A1-4969-BC92-7A13D7FD6702}" sibTransId="{7C5787A8-F8D5-49FE-9DA6-06542D50FA43}"/>
    <dgm:cxn modelId="{04E2F81C-4123-4448-9649-F28B3FA46E9E}" type="presOf" srcId="{B1622DAE-893C-4438-90C9-E0C0541D3758}" destId="{EEA05A5A-13F7-4465-B20F-00F79C43B04A}" srcOrd="0" destOrd="0" presId="urn:microsoft.com/office/officeart/2005/8/layout/list1"/>
    <dgm:cxn modelId="{C885FD66-0660-4009-959B-B94B9262C26D}" type="presParOf" srcId="{EEA05A5A-13F7-4465-B20F-00F79C43B04A}" destId="{718A1CA7-E429-4107-BB04-CC8A663B12BD}" srcOrd="0" destOrd="0" presId="urn:microsoft.com/office/officeart/2005/8/layout/list1"/>
    <dgm:cxn modelId="{4160BC32-5108-4ED5-9876-B7FF82F05922}" type="presParOf" srcId="{718A1CA7-E429-4107-BB04-CC8A663B12BD}" destId="{282D99AE-4930-4EFA-A21A-60524AA1C2C1}" srcOrd="0" destOrd="0" presId="urn:microsoft.com/office/officeart/2005/8/layout/list1"/>
    <dgm:cxn modelId="{814A9535-D60A-44EB-8F70-D292A7B89ABD}" type="presOf" srcId="{C0C546AF-5663-4B6E-B061-A7241603C9ED}" destId="{282D99AE-4930-4EFA-A21A-60524AA1C2C1}" srcOrd="0" destOrd="0" presId="urn:microsoft.com/office/officeart/2005/8/layout/list1"/>
    <dgm:cxn modelId="{20D722B2-C91B-408D-A1DC-8E5F5A23432F}" type="presParOf" srcId="{718A1CA7-E429-4107-BB04-CC8A663B12BD}" destId="{6B7CFF04-5315-4483-9178-279A4492C47A}" srcOrd="1" destOrd="0" presId="urn:microsoft.com/office/officeart/2005/8/layout/list1"/>
    <dgm:cxn modelId="{485A4605-F7BD-4800-9DED-82E02CDE62A9}" type="presOf" srcId="{C0C546AF-5663-4B6E-B061-A7241603C9ED}" destId="{6B7CFF04-5315-4483-9178-279A4492C47A}" srcOrd="1" destOrd="0" presId="urn:microsoft.com/office/officeart/2005/8/layout/list1"/>
    <dgm:cxn modelId="{1B5EEA4D-7CBD-485B-A71C-5AC6B3F9A92D}" type="presParOf" srcId="{EEA05A5A-13F7-4465-B20F-00F79C43B04A}" destId="{C63B50CE-217C-40FE-B726-D4D23CD38DC1}" srcOrd="1" destOrd="0" presId="urn:microsoft.com/office/officeart/2005/8/layout/list1"/>
    <dgm:cxn modelId="{F9FA8FBB-D5F8-4DD6-97F0-D74290A4548D}" type="presParOf" srcId="{EEA05A5A-13F7-4465-B20F-00F79C43B04A}" destId="{BA1048DF-48DA-4F67-80FF-EF0A7BBCDC35}" srcOrd="2" destOrd="0" presId="urn:microsoft.com/office/officeart/2005/8/layout/list1"/>
    <dgm:cxn modelId="{4CFD7268-5E53-4812-B184-57F36ECB1FCB}" type="presOf" srcId="{213B9BB4-3DA9-4D83-96D5-7633CC4B44B9}" destId="{BA1048DF-48DA-4F67-80FF-EF0A7BBCDC35}" srcOrd="0" destOrd="0"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FDE2CAD9-623F-498B-827B-EE1539C94CC7}">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）根据目标种类分类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D4FF5E26-ADBB-406E-86D5-A78E45B9BB38}" type="parTrans" cxnId="{6195DDC4-7D50-4C96-A1A6-20A4A5485B02}">
      <dgm:prSet/>
      <dgm:spPr/>
      <dgm:t>
        <a:bodyPr/>
        <a:lstStyle/>
        <a:p>
          <a:endParaRPr lang="zh-CN" altLang="en-US"/>
        </a:p>
      </dgm:t>
    </dgm:pt>
    <dgm:pt modelId="{9F79154D-1FF3-4758-9FC4-0BA279B3E244}">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根据图像中目标的种类，图像分类分为两种：单分类和多分类，一般的图像分类以单分类为主。</a:t>
          </a:r>
          <a:endParaRPr lang="zh-CN"/>
        </a:p>
      </dgm:t>
    </dgm:pt>
    <dgm:pt modelId="{DA9A3BCE-FB62-42A3-95D0-1C2EA15ADEE8}" type="sibTrans" cxnId="{6195DDC4-7D50-4C96-A1A6-20A4A5485B02}">
      <dgm:prSet/>
      <dgm:spPr/>
      <dgm:t>
        <a:bodyPr/>
        <a:lstStyle/>
        <a:p>
          <a:endParaRPr lang="zh-CN" altLang="en-US"/>
        </a:p>
      </dgm:t>
    </dgm:pt>
    <dgm:pt modelId="{24B83E22-24E6-4DF3-B797-B526FA1F54E0}" type="parTrans" cxnId="{D9EA58EB-F710-4B89-B2F0-CFA99406D843}">
      <dgm:prSet/>
      <dgm:spPr/>
      <dgm:t>
        <a:bodyPr/>
        <a:lstStyle/>
        <a:p>
          <a:endParaRPr lang="zh-CN" altLang="en-US"/>
        </a:p>
      </dgm:t>
    </dgm:pt>
    <dgm:pt modelId="{5A05E72E-6A7E-49E1-9F94-4A9C264288A2}">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单分类中，图像中包含一种类别的目标，这时候又分为单标签单实例和单标签多实例，例如图中左侧是单标签单实例，右侧是单标签多实例。</a:t>
          </a:r>
          <a:endParaRPr lang="zh-CN"/>
        </a:p>
      </dgm:t>
    </dgm:pt>
    <dgm:pt modelId="{19C695E6-44A7-458B-B564-BF52B87B2569}" type="sibTrans" cxnId="{D9EA58EB-F710-4B89-B2F0-CFA99406D843}">
      <dgm:prSet/>
      <dgm:spPr/>
      <dgm:t>
        <a:bodyPr/>
        <a:lstStyle/>
        <a:p>
          <a:endParaRPr lang="zh-CN" altLang="en-US"/>
        </a:p>
      </dgm:t>
    </dgm:pt>
    <dgm:pt modelId="{00AF094D-6091-46EA-A1A8-DD3F8203C48A}" type="sibTrans" cxnId="{FDE2CAD9-623F-498B-827B-EE1539C94CC7}">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63730"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FDE2CAD9-623F-498B-827B-EE1539C94CC7}" srcId="{B1622DAE-893C-4438-90C9-E0C0541D3758}" destId="{C0C546AF-5663-4B6E-B061-A7241603C9ED}" srcOrd="0" destOrd="0" parTransId="{91DC07B5-096D-4DC9-8D42-AD006F9D89BB}" sibTransId="{00AF094D-6091-46EA-A1A8-DD3F8203C48A}"/>
    <dgm:cxn modelId="{6195DDC4-7D50-4C96-A1A6-20A4A5485B02}" srcId="{C0C546AF-5663-4B6E-B061-A7241603C9ED}" destId="{9F79154D-1FF3-4758-9FC4-0BA279B3E244}" srcOrd="0" destOrd="0" parTransId="{D4FF5E26-ADBB-406E-86D5-A78E45B9BB38}" sibTransId="{DA9A3BCE-FB62-42A3-95D0-1C2EA15ADEE8}"/>
    <dgm:cxn modelId="{D9EA58EB-F710-4B89-B2F0-CFA99406D843}" srcId="{C0C546AF-5663-4B6E-B061-A7241603C9ED}" destId="{5A05E72E-6A7E-49E1-9F94-4A9C264288A2}" srcOrd="1" destOrd="0" parTransId="{24B83E22-24E6-4DF3-B797-B526FA1F54E0}" sibTransId="{19C695E6-44A7-458B-B564-BF52B87B2569}"/>
    <dgm:cxn modelId="{51F93270-E4E5-43A6-BB77-1C4BC6FA651E}" type="presOf" srcId="{B1622DAE-893C-4438-90C9-E0C0541D3758}" destId="{EEA05A5A-13F7-4465-B20F-00F79C43B04A}" srcOrd="0" destOrd="0" presId="urn:microsoft.com/office/officeart/2005/8/layout/list1"/>
    <dgm:cxn modelId="{E347B7E3-258F-4C74-B714-2541B0BD80D8}" type="presParOf" srcId="{EEA05A5A-13F7-4465-B20F-00F79C43B04A}" destId="{718A1CA7-E429-4107-BB04-CC8A663B12BD}" srcOrd="0" destOrd="0" presId="urn:microsoft.com/office/officeart/2005/8/layout/list1"/>
    <dgm:cxn modelId="{94AC327D-76DA-42BB-B996-985B4ED8119D}" type="presParOf" srcId="{718A1CA7-E429-4107-BB04-CC8A663B12BD}" destId="{282D99AE-4930-4EFA-A21A-60524AA1C2C1}" srcOrd="0" destOrd="0" presId="urn:microsoft.com/office/officeart/2005/8/layout/list1"/>
    <dgm:cxn modelId="{433A04EC-8306-442C-87FD-3A2759BA04E2}" type="presOf" srcId="{C0C546AF-5663-4B6E-B061-A7241603C9ED}" destId="{282D99AE-4930-4EFA-A21A-60524AA1C2C1}" srcOrd="0" destOrd="0" presId="urn:microsoft.com/office/officeart/2005/8/layout/list1"/>
    <dgm:cxn modelId="{20324B66-EF96-4313-9788-4FB8730D944E}" type="presParOf" srcId="{718A1CA7-E429-4107-BB04-CC8A663B12BD}" destId="{6B7CFF04-5315-4483-9178-279A4492C47A}" srcOrd="1" destOrd="0" presId="urn:microsoft.com/office/officeart/2005/8/layout/list1"/>
    <dgm:cxn modelId="{8FF9B8C6-855E-4A58-8962-3226048CC265}" type="presOf" srcId="{C0C546AF-5663-4B6E-B061-A7241603C9ED}" destId="{6B7CFF04-5315-4483-9178-279A4492C47A}" srcOrd="1" destOrd="0" presId="urn:microsoft.com/office/officeart/2005/8/layout/list1"/>
    <dgm:cxn modelId="{CFA30ECB-E734-4152-AB4E-2F22416F831C}" type="presParOf" srcId="{EEA05A5A-13F7-4465-B20F-00F79C43B04A}" destId="{C63B50CE-217C-40FE-B726-D4D23CD38DC1}" srcOrd="1" destOrd="0" presId="urn:microsoft.com/office/officeart/2005/8/layout/list1"/>
    <dgm:cxn modelId="{CD6383BD-70AD-4441-8796-C24299961119}" type="presParOf" srcId="{EEA05A5A-13F7-4465-B20F-00F79C43B04A}" destId="{BA1048DF-48DA-4F67-80FF-EF0A7BBCDC35}" srcOrd="2" destOrd="0" presId="urn:microsoft.com/office/officeart/2005/8/layout/list1"/>
    <dgm:cxn modelId="{4DC03EEB-C55F-4728-83D8-5A7866C3445A}" type="presOf" srcId="{9F79154D-1FF3-4758-9FC4-0BA279B3E244}" destId="{BA1048DF-48DA-4F67-80FF-EF0A7BBCDC35}" srcOrd="0" destOrd="0" presId="urn:microsoft.com/office/officeart/2005/8/layout/list1"/>
    <dgm:cxn modelId="{6215D4BD-8769-4F1A-8D99-3C3DC6D8AE80}" type="presOf" srcId="{5A05E72E-6A7E-49E1-9F94-4A9C264288A2}" destId="{BA1048DF-48DA-4F67-80FF-EF0A7BBCDC35}" srcOrd="0" destOrd="1"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2D98D81E-7824-489A-BF64-9C8EFAA54234}">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）根据目标种类分类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D4FF5E26-ADBB-406E-86D5-A78E45B9BB38}" type="parTrans" cxnId="{58FF6C13-7534-475B-A491-AA16A3650C54}">
      <dgm:prSet/>
      <dgm:spPr/>
      <dgm:t>
        <a:bodyPr/>
        <a:lstStyle/>
        <a:p>
          <a:endParaRPr lang="zh-CN" altLang="en-US"/>
        </a:p>
      </dgm:t>
    </dgm:pt>
    <dgm:pt modelId="{9F79154D-1FF3-4758-9FC4-0BA279B3E244}">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根据图像中目标的种类，图像分类分为两种：单分类和多分类，一般的图像分类以单分类为主。</a:t>
          </a:r>
          <a:endParaRPr lang="zh-CN"/>
        </a:p>
      </dgm:t>
    </dgm:pt>
    <dgm:pt modelId="{DA9A3BCE-FB62-42A3-95D0-1C2EA15ADEE8}" type="sibTrans" cxnId="{58FF6C13-7534-475B-A491-AA16A3650C54}">
      <dgm:prSet/>
      <dgm:spPr/>
      <dgm:t>
        <a:bodyPr/>
        <a:lstStyle/>
        <a:p>
          <a:endParaRPr lang="zh-CN" altLang="en-US"/>
        </a:p>
      </dgm:t>
    </dgm:pt>
    <dgm:pt modelId="{24B83E22-24E6-4DF3-B797-B526FA1F54E0}" type="parTrans" cxnId="{E14EF1B2-C554-4550-9D47-3CFC4339BF4A}">
      <dgm:prSet/>
      <dgm:spPr/>
      <dgm:t>
        <a:bodyPr/>
        <a:lstStyle/>
        <a:p>
          <a:endParaRPr lang="zh-CN" altLang="en-US"/>
        </a:p>
      </dgm:t>
    </dgm:pt>
    <dgm:pt modelId="{5A05E72E-6A7E-49E1-9F94-4A9C264288A2}">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单分类中，图像中包含一种类别的目标，这时候又分为</a:t>
          </a:r>
          <a:r>
            <a:rPr lang="zh-CN" smtClean="0">
              <a:solidFill>
                <a:srgbClr val="FF0000"/>
              </a:solidFill>
            </a:rPr>
            <a:t>单标签单实例</a:t>
          </a:r>
          <a:r>
            <a:rPr lang="zh-CN" smtClean="0"/>
            <a:t>和单标签多实例。</a:t>
          </a:r>
          <a:endParaRPr lang="zh-CN"/>
        </a:p>
      </dgm:t>
    </dgm:pt>
    <dgm:pt modelId="{19C695E6-44A7-458B-B564-BF52B87B2569}" type="sibTrans" cxnId="{E14EF1B2-C554-4550-9D47-3CFC4339BF4A}">
      <dgm:prSet/>
      <dgm:spPr/>
      <dgm:t>
        <a:bodyPr/>
        <a:lstStyle/>
        <a:p>
          <a:endParaRPr lang="zh-CN" altLang="en-US"/>
        </a:p>
      </dgm:t>
    </dgm:pt>
    <dgm:pt modelId="{00AF094D-6091-46EA-A1A8-DD3F8203C48A}" type="sibTrans" cxnId="{2D98D81E-7824-489A-BF64-9C8EFAA54234}">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63730"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2D98D81E-7824-489A-BF64-9C8EFAA54234}" srcId="{B1622DAE-893C-4438-90C9-E0C0541D3758}" destId="{C0C546AF-5663-4B6E-B061-A7241603C9ED}" srcOrd="0" destOrd="0" parTransId="{91DC07B5-096D-4DC9-8D42-AD006F9D89BB}" sibTransId="{00AF094D-6091-46EA-A1A8-DD3F8203C48A}"/>
    <dgm:cxn modelId="{58FF6C13-7534-475B-A491-AA16A3650C54}" srcId="{C0C546AF-5663-4B6E-B061-A7241603C9ED}" destId="{9F79154D-1FF3-4758-9FC4-0BA279B3E244}" srcOrd="0" destOrd="0" parTransId="{D4FF5E26-ADBB-406E-86D5-A78E45B9BB38}" sibTransId="{DA9A3BCE-FB62-42A3-95D0-1C2EA15ADEE8}"/>
    <dgm:cxn modelId="{E14EF1B2-C554-4550-9D47-3CFC4339BF4A}" srcId="{C0C546AF-5663-4B6E-B061-A7241603C9ED}" destId="{5A05E72E-6A7E-49E1-9F94-4A9C264288A2}" srcOrd="1" destOrd="0" parTransId="{24B83E22-24E6-4DF3-B797-B526FA1F54E0}" sibTransId="{19C695E6-44A7-458B-B564-BF52B87B2569}"/>
    <dgm:cxn modelId="{34E97F2B-45BA-4421-9985-76EBDD3C0CE3}" type="presOf" srcId="{B1622DAE-893C-4438-90C9-E0C0541D3758}" destId="{EEA05A5A-13F7-4465-B20F-00F79C43B04A}" srcOrd="0" destOrd="0" presId="urn:microsoft.com/office/officeart/2005/8/layout/list1"/>
    <dgm:cxn modelId="{D3BCC1F9-D2EF-4D5E-B4C4-6AB6AE12B94B}" type="presParOf" srcId="{EEA05A5A-13F7-4465-B20F-00F79C43B04A}" destId="{718A1CA7-E429-4107-BB04-CC8A663B12BD}" srcOrd="0" destOrd="0" presId="urn:microsoft.com/office/officeart/2005/8/layout/list1"/>
    <dgm:cxn modelId="{E06BB9B3-C1BB-443C-BFB4-2F81F5645993}" type="presParOf" srcId="{718A1CA7-E429-4107-BB04-CC8A663B12BD}" destId="{282D99AE-4930-4EFA-A21A-60524AA1C2C1}" srcOrd="0" destOrd="0" presId="urn:microsoft.com/office/officeart/2005/8/layout/list1"/>
    <dgm:cxn modelId="{7E6FB8A4-7C6F-4939-B322-FAC1A04257EC}" type="presOf" srcId="{C0C546AF-5663-4B6E-B061-A7241603C9ED}" destId="{282D99AE-4930-4EFA-A21A-60524AA1C2C1}" srcOrd="0" destOrd="0" presId="urn:microsoft.com/office/officeart/2005/8/layout/list1"/>
    <dgm:cxn modelId="{7FD490F0-1881-45CA-B406-CF7CC3D69EC5}" type="presParOf" srcId="{718A1CA7-E429-4107-BB04-CC8A663B12BD}" destId="{6B7CFF04-5315-4483-9178-279A4492C47A}" srcOrd="1" destOrd="0" presId="urn:microsoft.com/office/officeart/2005/8/layout/list1"/>
    <dgm:cxn modelId="{430F4935-9B80-4CBF-9D90-A940BC283E9A}" type="presOf" srcId="{C0C546AF-5663-4B6E-B061-A7241603C9ED}" destId="{6B7CFF04-5315-4483-9178-279A4492C47A}" srcOrd="1" destOrd="0" presId="urn:microsoft.com/office/officeart/2005/8/layout/list1"/>
    <dgm:cxn modelId="{E4A907CE-7335-4459-A623-146A248F0533}" type="presParOf" srcId="{EEA05A5A-13F7-4465-B20F-00F79C43B04A}" destId="{C63B50CE-217C-40FE-B726-D4D23CD38DC1}" srcOrd="1" destOrd="0" presId="urn:microsoft.com/office/officeart/2005/8/layout/list1"/>
    <dgm:cxn modelId="{DAC345AA-D8A3-4BDD-8348-5B33F8DC4ED6}" type="presParOf" srcId="{EEA05A5A-13F7-4465-B20F-00F79C43B04A}" destId="{BA1048DF-48DA-4F67-80FF-EF0A7BBCDC35}" srcOrd="2" destOrd="0" presId="urn:microsoft.com/office/officeart/2005/8/layout/list1"/>
    <dgm:cxn modelId="{08F596AF-BDE5-453C-A654-43B4B5215CAA}" type="presOf" srcId="{9F79154D-1FF3-4758-9FC4-0BA279B3E244}" destId="{BA1048DF-48DA-4F67-80FF-EF0A7BBCDC35}" srcOrd="0" destOrd="0" presId="urn:microsoft.com/office/officeart/2005/8/layout/list1"/>
    <dgm:cxn modelId="{B49B1B0E-0537-4802-ADDE-5E0DAEC98B90}" type="presOf" srcId="{5A05E72E-6A7E-49E1-9F94-4A9C264288A2}" destId="{BA1048DF-48DA-4F67-80FF-EF0A7BBCDC35}" srcOrd="0" destOrd="1"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7.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7D534AF8-FF88-4E99-B188-665881CE30EC}">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）根据目标种类分类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D4FF5E26-ADBB-406E-86D5-A78E45B9BB38}" type="parTrans" cxnId="{DC6478C9-AD49-4B16-9763-5CFCC42079BF}">
      <dgm:prSet/>
      <dgm:spPr/>
      <dgm:t>
        <a:bodyPr/>
        <a:lstStyle/>
        <a:p>
          <a:endParaRPr lang="zh-CN" altLang="en-US"/>
        </a:p>
      </dgm:t>
    </dgm:pt>
    <dgm:pt modelId="{9F79154D-1FF3-4758-9FC4-0BA279B3E244}">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根据图像中目标的种类，图像分类分为两种：单分类和多分类，一般的图像分类以单分类为主。</a:t>
          </a:r>
          <a:endParaRPr lang="zh-CN"/>
        </a:p>
      </dgm:t>
    </dgm:pt>
    <dgm:pt modelId="{DA9A3BCE-FB62-42A3-95D0-1C2EA15ADEE8}" type="sibTrans" cxnId="{DC6478C9-AD49-4B16-9763-5CFCC42079BF}">
      <dgm:prSet/>
      <dgm:spPr/>
      <dgm:t>
        <a:bodyPr/>
        <a:lstStyle/>
        <a:p>
          <a:endParaRPr lang="zh-CN" altLang="en-US"/>
        </a:p>
      </dgm:t>
    </dgm:pt>
    <dgm:pt modelId="{24B83E22-24E6-4DF3-B797-B526FA1F54E0}" type="parTrans" cxnId="{6278BD33-5043-48F0-B560-D21F7C2E3948}">
      <dgm:prSet/>
      <dgm:spPr/>
      <dgm:t>
        <a:bodyPr/>
        <a:lstStyle/>
        <a:p>
          <a:endParaRPr lang="zh-CN" altLang="en-US"/>
        </a:p>
      </dgm:t>
    </dgm:pt>
    <dgm:pt modelId="{5A05E72E-6A7E-49E1-9F94-4A9C264288A2}">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单分类中，图像中包含一种类别的目标，这时候又分为</a:t>
          </a:r>
          <a:r>
            <a:rPr lang="zh-CN" smtClean="0">
              <a:solidFill>
                <a:schemeClr val="tx1"/>
              </a:solidFill>
            </a:rPr>
            <a:t>单标签单实例</a:t>
          </a:r>
          <a:r>
            <a:rPr lang="zh-CN" smtClean="0"/>
            <a:t>和</a:t>
          </a:r>
          <a:r>
            <a:rPr lang="zh-CN" smtClean="0">
              <a:solidFill>
                <a:srgbClr val="FF0000"/>
              </a:solidFill>
            </a:rPr>
            <a:t>单标签多实例</a:t>
          </a:r>
          <a:r>
            <a:rPr lang="zh-CN" smtClean="0"/>
            <a:t>。</a:t>
          </a:r>
          <a:endParaRPr lang="zh-CN"/>
        </a:p>
      </dgm:t>
    </dgm:pt>
    <dgm:pt modelId="{19C695E6-44A7-458B-B564-BF52B87B2569}" type="sibTrans" cxnId="{6278BD33-5043-48F0-B560-D21F7C2E3948}">
      <dgm:prSet/>
      <dgm:spPr/>
      <dgm:t>
        <a:bodyPr/>
        <a:lstStyle/>
        <a:p>
          <a:endParaRPr lang="zh-CN" altLang="en-US"/>
        </a:p>
      </dgm:t>
    </dgm:pt>
    <dgm:pt modelId="{00AF094D-6091-46EA-A1A8-DD3F8203C48A}" type="sibTrans" cxnId="{7D534AF8-FF88-4E99-B188-665881CE30EC}">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63730"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7D534AF8-FF88-4E99-B188-665881CE30EC}" srcId="{B1622DAE-893C-4438-90C9-E0C0541D3758}" destId="{C0C546AF-5663-4B6E-B061-A7241603C9ED}" srcOrd="0" destOrd="0" parTransId="{91DC07B5-096D-4DC9-8D42-AD006F9D89BB}" sibTransId="{00AF094D-6091-46EA-A1A8-DD3F8203C48A}"/>
    <dgm:cxn modelId="{DC6478C9-AD49-4B16-9763-5CFCC42079BF}" srcId="{C0C546AF-5663-4B6E-B061-A7241603C9ED}" destId="{9F79154D-1FF3-4758-9FC4-0BA279B3E244}" srcOrd="0" destOrd="0" parTransId="{D4FF5E26-ADBB-406E-86D5-A78E45B9BB38}" sibTransId="{DA9A3BCE-FB62-42A3-95D0-1C2EA15ADEE8}"/>
    <dgm:cxn modelId="{6278BD33-5043-48F0-B560-D21F7C2E3948}" srcId="{C0C546AF-5663-4B6E-B061-A7241603C9ED}" destId="{5A05E72E-6A7E-49E1-9F94-4A9C264288A2}" srcOrd="1" destOrd="0" parTransId="{24B83E22-24E6-4DF3-B797-B526FA1F54E0}" sibTransId="{19C695E6-44A7-458B-B564-BF52B87B2569}"/>
    <dgm:cxn modelId="{8D7B8D22-5520-47B2-AE4D-D291A1CF4F90}" type="presOf" srcId="{B1622DAE-893C-4438-90C9-E0C0541D3758}" destId="{EEA05A5A-13F7-4465-B20F-00F79C43B04A}" srcOrd="0" destOrd="0" presId="urn:microsoft.com/office/officeart/2005/8/layout/list1"/>
    <dgm:cxn modelId="{8AE745FA-2ACA-4415-B7F9-A7CF634EF406}" type="presParOf" srcId="{EEA05A5A-13F7-4465-B20F-00F79C43B04A}" destId="{718A1CA7-E429-4107-BB04-CC8A663B12BD}" srcOrd="0" destOrd="0" presId="urn:microsoft.com/office/officeart/2005/8/layout/list1"/>
    <dgm:cxn modelId="{3C739814-6382-4DAE-BF4F-C865F6EE10DA}" type="presParOf" srcId="{718A1CA7-E429-4107-BB04-CC8A663B12BD}" destId="{282D99AE-4930-4EFA-A21A-60524AA1C2C1}" srcOrd="0" destOrd="0" presId="urn:microsoft.com/office/officeart/2005/8/layout/list1"/>
    <dgm:cxn modelId="{652A3732-4F92-4032-B124-B335137C04A6}" type="presOf" srcId="{C0C546AF-5663-4B6E-B061-A7241603C9ED}" destId="{282D99AE-4930-4EFA-A21A-60524AA1C2C1}" srcOrd="0" destOrd="0" presId="urn:microsoft.com/office/officeart/2005/8/layout/list1"/>
    <dgm:cxn modelId="{65CA0DC7-725C-4D8F-A97F-33DDDAF31992}" type="presParOf" srcId="{718A1CA7-E429-4107-BB04-CC8A663B12BD}" destId="{6B7CFF04-5315-4483-9178-279A4492C47A}" srcOrd="1" destOrd="0" presId="urn:microsoft.com/office/officeart/2005/8/layout/list1"/>
    <dgm:cxn modelId="{F677CDA9-28FC-411A-9828-6F5CC4346C74}" type="presOf" srcId="{C0C546AF-5663-4B6E-B061-A7241603C9ED}" destId="{6B7CFF04-5315-4483-9178-279A4492C47A}" srcOrd="1" destOrd="0" presId="urn:microsoft.com/office/officeart/2005/8/layout/list1"/>
    <dgm:cxn modelId="{B38277B9-34C9-4583-A05D-01F75EF774DD}" type="presParOf" srcId="{EEA05A5A-13F7-4465-B20F-00F79C43B04A}" destId="{C63B50CE-217C-40FE-B726-D4D23CD38DC1}" srcOrd="1" destOrd="0" presId="urn:microsoft.com/office/officeart/2005/8/layout/list1"/>
    <dgm:cxn modelId="{B029D283-A2A3-4E13-9A92-5175CB996306}" type="presParOf" srcId="{EEA05A5A-13F7-4465-B20F-00F79C43B04A}" destId="{BA1048DF-48DA-4F67-80FF-EF0A7BBCDC35}" srcOrd="2" destOrd="0" presId="urn:microsoft.com/office/officeart/2005/8/layout/list1"/>
    <dgm:cxn modelId="{07FD4723-AAE0-4E3F-B39F-D90B37FB006E}" type="presOf" srcId="{9F79154D-1FF3-4758-9FC4-0BA279B3E244}" destId="{BA1048DF-48DA-4F67-80FF-EF0A7BBCDC35}" srcOrd="0" destOrd="0" presId="urn:microsoft.com/office/officeart/2005/8/layout/list1"/>
    <dgm:cxn modelId="{243F99A1-DE4A-4873-BEDA-69B2DF75F226}" type="presOf" srcId="{5A05E72E-6A7E-49E1-9F94-4A9C264288A2}" destId="{BA1048DF-48DA-4F67-80FF-EF0A7BBCDC35}" srcOrd="0" destOrd="1"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8.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3B540AB7-5925-46CF-8A8C-2D03BD556383}">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）根据目标种类分类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D4FF5E26-ADBB-406E-86D5-A78E45B9BB38}" type="parTrans" cxnId="{05A2677E-BB10-4F5F-8E35-A1B6EF2ED77E}">
      <dgm:prSet/>
      <dgm:spPr/>
      <dgm:t>
        <a:bodyPr/>
        <a:lstStyle/>
        <a:p>
          <a:endParaRPr lang="zh-CN" altLang="en-US"/>
        </a:p>
      </dgm:t>
    </dgm:pt>
    <dgm:pt modelId="{9F79154D-1FF3-4758-9FC4-0BA279B3E244}">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多分类中，图像中包含多种类别的目标，这时候也分为多标签多实例和多标签单实例。</a:t>
          </a:r>
          <a:endParaRPr lang="zh-CN"/>
        </a:p>
      </dgm:t>
    </dgm:pt>
    <dgm:pt modelId="{DA9A3BCE-FB62-42A3-95D0-1C2EA15ADEE8}" type="sibTrans" cxnId="{05A2677E-BB10-4F5F-8E35-A1B6EF2ED77E}">
      <dgm:prSet/>
      <dgm:spPr/>
      <dgm:t>
        <a:bodyPr/>
        <a:lstStyle/>
        <a:p>
          <a:endParaRPr lang="zh-CN" altLang="en-US"/>
        </a:p>
      </dgm:t>
    </dgm:pt>
    <dgm:pt modelId="{F03C6B20-F313-44E0-9868-8F5EB926B1BD}" type="parTrans" cxnId="{0ED786F4-4F7B-4F47-AC13-2181520CB23B}">
      <dgm:prSet/>
      <dgm:spPr/>
      <dgm:t>
        <a:bodyPr/>
        <a:lstStyle/>
        <a:p>
          <a:endParaRPr lang="zh-CN" altLang="en-US"/>
        </a:p>
      </dgm:t>
    </dgm:pt>
    <dgm:pt modelId="{E86D36AE-86D2-4942-B310-B7C9F1119936}">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F7D3C57F-C765-43DE-AD9B-3DE64B36AC8D}" type="sibTrans" cxnId="{0ED786F4-4F7B-4F47-AC13-2181520CB23B}">
      <dgm:prSet/>
      <dgm:spPr/>
      <dgm:t>
        <a:bodyPr/>
        <a:lstStyle/>
        <a:p>
          <a:endParaRPr lang="zh-CN" altLang="en-US"/>
        </a:p>
      </dgm:t>
    </dgm:pt>
    <dgm:pt modelId="{1222C0C2-F29C-456A-9E3B-B19F72041FCE}" type="parTrans" cxnId="{D1C11342-E476-492D-8E27-46CEC451B2A5}">
      <dgm:prSet/>
      <dgm:spPr/>
      <dgm:t>
        <a:bodyPr/>
        <a:lstStyle/>
        <a:p>
          <a:endParaRPr lang="zh-CN" altLang="en-US"/>
        </a:p>
      </dgm:t>
    </dgm:pt>
    <dgm:pt modelId="{AEBFAFB6-BFED-4AF7-AEE7-FD6D9DB87A0F}">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18239E64-714C-4342-A068-F16D84F21737}" type="sibTrans" cxnId="{D1C11342-E476-492D-8E27-46CEC451B2A5}">
      <dgm:prSet/>
      <dgm:spPr/>
      <dgm:t>
        <a:bodyPr/>
        <a:lstStyle/>
        <a:p>
          <a:endParaRPr lang="zh-CN" altLang="en-US"/>
        </a:p>
      </dgm:t>
    </dgm:pt>
    <dgm:pt modelId="{00AF094D-6091-46EA-A1A8-DD3F8203C48A}" type="sibTrans" cxnId="{3B540AB7-5925-46CF-8A8C-2D03BD556383}">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63730"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3B540AB7-5925-46CF-8A8C-2D03BD556383}" srcId="{B1622DAE-893C-4438-90C9-E0C0541D3758}" destId="{C0C546AF-5663-4B6E-B061-A7241603C9ED}" srcOrd="0" destOrd="0" parTransId="{91DC07B5-096D-4DC9-8D42-AD006F9D89BB}" sibTransId="{00AF094D-6091-46EA-A1A8-DD3F8203C48A}"/>
    <dgm:cxn modelId="{05A2677E-BB10-4F5F-8E35-A1B6EF2ED77E}" srcId="{C0C546AF-5663-4B6E-B061-A7241603C9ED}" destId="{9F79154D-1FF3-4758-9FC4-0BA279B3E244}" srcOrd="0" destOrd="0" parTransId="{D4FF5E26-ADBB-406E-86D5-A78E45B9BB38}" sibTransId="{DA9A3BCE-FB62-42A3-95D0-1C2EA15ADEE8}"/>
    <dgm:cxn modelId="{0ED786F4-4F7B-4F47-AC13-2181520CB23B}" srcId="{C0C546AF-5663-4B6E-B061-A7241603C9ED}" destId="{E86D36AE-86D2-4942-B310-B7C9F1119936}" srcOrd="1" destOrd="0" parTransId="{F03C6B20-F313-44E0-9868-8F5EB926B1BD}" sibTransId="{F7D3C57F-C765-43DE-AD9B-3DE64B36AC8D}"/>
    <dgm:cxn modelId="{D1C11342-E476-492D-8E27-46CEC451B2A5}" srcId="{C0C546AF-5663-4B6E-B061-A7241603C9ED}" destId="{AEBFAFB6-BFED-4AF7-AEE7-FD6D9DB87A0F}" srcOrd="2" destOrd="0" parTransId="{1222C0C2-F29C-456A-9E3B-B19F72041FCE}" sibTransId="{18239E64-714C-4342-A068-F16D84F21737}"/>
    <dgm:cxn modelId="{FCFA60F9-DF3F-4E21-BEBF-04436FB145A4}" type="presOf" srcId="{B1622DAE-893C-4438-90C9-E0C0541D3758}" destId="{EEA05A5A-13F7-4465-B20F-00F79C43B04A}" srcOrd="0" destOrd="0" presId="urn:microsoft.com/office/officeart/2005/8/layout/list1"/>
    <dgm:cxn modelId="{939BD749-E575-4E0A-B6FF-3079FB446ECF}" type="presParOf" srcId="{EEA05A5A-13F7-4465-B20F-00F79C43B04A}" destId="{718A1CA7-E429-4107-BB04-CC8A663B12BD}" srcOrd="0" destOrd="0" presId="urn:microsoft.com/office/officeart/2005/8/layout/list1"/>
    <dgm:cxn modelId="{F6FD2A9B-2F58-4A3B-9DE4-BC6DF791E226}" type="presParOf" srcId="{718A1CA7-E429-4107-BB04-CC8A663B12BD}" destId="{282D99AE-4930-4EFA-A21A-60524AA1C2C1}" srcOrd="0" destOrd="0" presId="urn:microsoft.com/office/officeart/2005/8/layout/list1"/>
    <dgm:cxn modelId="{532154DD-F832-47BB-819A-AE412018E012}" type="presOf" srcId="{C0C546AF-5663-4B6E-B061-A7241603C9ED}" destId="{282D99AE-4930-4EFA-A21A-60524AA1C2C1}" srcOrd="0" destOrd="0" presId="urn:microsoft.com/office/officeart/2005/8/layout/list1"/>
    <dgm:cxn modelId="{E849EE68-629B-4501-AA14-39E2E714D1FE}" type="presParOf" srcId="{718A1CA7-E429-4107-BB04-CC8A663B12BD}" destId="{6B7CFF04-5315-4483-9178-279A4492C47A}" srcOrd="1" destOrd="0" presId="urn:microsoft.com/office/officeart/2005/8/layout/list1"/>
    <dgm:cxn modelId="{147D80D6-6AE5-4197-AB95-D309B5D9700D}" type="presOf" srcId="{C0C546AF-5663-4B6E-B061-A7241603C9ED}" destId="{6B7CFF04-5315-4483-9178-279A4492C47A}" srcOrd="1" destOrd="0" presId="urn:microsoft.com/office/officeart/2005/8/layout/list1"/>
    <dgm:cxn modelId="{092EEFA4-BF0A-4901-8E71-5EA4D47E14A7}" type="presParOf" srcId="{EEA05A5A-13F7-4465-B20F-00F79C43B04A}" destId="{C63B50CE-217C-40FE-B726-D4D23CD38DC1}" srcOrd="1" destOrd="0" presId="urn:microsoft.com/office/officeart/2005/8/layout/list1"/>
    <dgm:cxn modelId="{D59EDC57-9C3B-45B3-9ABF-44A09B45C7B8}" type="presParOf" srcId="{EEA05A5A-13F7-4465-B20F-00F79C43B04A}" destId="{BA1048DF-48DA-4F67-80FF-EF0A7BBCDC35}" srcOrd="2" destOrd="0" presId="urn:microsoft.com/office/officeart/2005/8/layout/list1"/>
    <dgm:cxn modelId="{EF2589D9-D548-43C6-9033-2086159E2DA9}" type="presOf" srcId="{9F79154D-1FF3-4758-9FC4-0BA279B3E244}" destId="{BA1048DF-48DA-4F67-80FF-EF0A7BBCDC35}" srcOrd="0" destOrd="0" presId="urn:microsoft.com/office/officeart/2005/8/layout/list1"/>
    <dgm:cxn modelId="{80544E83-FD8E-416B-B603-680C82D0DF19}" type="presOf" srcId="{E86D36AE-86D2-4942-B310-B7C9F1119936}" destId="{BA1048DF-48DA-4F67-80FF-EF0A7BBCDC35}" srcOrd="0" destOrd="1" presId="urn:microsoft.com/office/officeart/2005/8/layout/list1"/>
    <dgm:cxn modelId="{C5168354-4664-49C2-9FED-1DDEFC73324F}" type="presOf" srcId="{AEBFAFB6-BFED-4AF7-AEE7-FD6D9DB87A0F}" destId="{BA1048DF-48DA-4F67-80FF-EF0A7BBCDC35}" srcOrd="0" destOrd="2"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9.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EE634677-B2AC-438F-A3D1-F1676BE05D9C}">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）根据目标种类分类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D4FF5E26-ADBB-406E-86D5-A78E45B9BB38}" type="parTrans" cxnId="{F6681F55-B9A9-4A39-9852-E61EDA5953EE}">
      <dgm:prSet/>
      <dgm:spPr/>
      <dgm:t>
        <a:bodyPr/>
        <a:lstStyle/>
        <a:p>
          <a:endParaRPr lang="zh-CN" altLang="en-US"/>
        </a:p>
      </dgm:t>
    </dgm:pt>
    <dgm:pt modelId="{9F79154D-1FF3-4758-9FC4-0BA279B3E244}">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多分类中，图像中包含多种类别的目标，这时候也分为</a:t>
          </a:r>
          <a:r>
            <a:rPr lang="zh-CN" smtClean="0">
              <a:solidFill>
                <a:srgbClr val="FF0000"/>
              </a:solidFill>
            </a:rPr>
            <a:t>多标签多实例</a:t>
          </a:r>
          <a:r>
            <a:rPr lang="zh-CN" smtClean="0"/>
            <a:t>和多标签单实例。</a:t>
          </a:r>
          <a:endParaRPr lang="zh-CN"/>
        </a:p>
      </dgm:t>
    </dgm:pt>
    <dgm:pt modelId="{DA9A3BCE-FB62-42A3-95D0-1C2EA15ADEE8}" type="sibTrans" cxnId="{F6681F55-B9A9-4A39-9852-E61EDA5953EE}">
      <dgm:prSet/>
      <dgm:spPr/>
      <dgm:t>
        <a:bodyPr/>
        <a:lstStyle/>
        <a:p>
          <a:endParaRPr lang="zh-CN" altLang="en-US"/>
        </a:p>
      </dgm:t>
    </dgm:pt>
    <dgm:pt modelId="{F03C6B20-F313-44E0-9868-8F5EB926B1BD}" type="parTrans" cxnId="{343CFF62-618A-4553-8197-8DD7EBF31AFC}">
      <dgm:prSet/>
      <dgm:spPr/>
      <dgm:t>
        <a:bodyPr/>
        <a:lstStyle/>
        <a:p>
          <a:endParaRPr lang="zh-CN" altLang="en-US"/>
        </a:p>
      </dgm:t>
    </dgm:pt>
    <dgm:pt modelId="{E86D36AE-86D2-4942-B310-B7C9F1119936}">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F7D3C57F-C765-43DE-AD9B-3DE64B36AC8D}" type="sibTrans" cxnId="{343CFF62-618A-4553-8197-8DD7EBF31AFC}">
      <dgm:prSet/>
      <dgm:spPr/>
      <dgm:t>
        <a:bodyPr/>
        <a:lstStyle/>
        <a:p>
          <a:endParaRPr lang="zh-CN" altLang="en-US"/>
        </a:p>
      </dgm:t>
    </dgm:pt>
    <dgm:pt modelId="{1222C0C2-F29C-456A-9E3B-B19F72041FCE}" type="parTrans" cxnId="{DCEFCDF5-5587-40F7-9C65-952FA0B1E4A8}">
      <dgm:prSet/>
      <dgm:spPr/>
      <dgm:t>
        <a:bodyPr/>
        <a:lstStyle/>
        <a:p>
          <a:endParaRPr lang="zh-CN" altLang="en-US"/>
        </a:p>
      </dgm:t>
    </dgm:pt>
    <dgm:pt modelId="{AEBFAFB6-BFED-4AF7-AEE7-FD6D9DB87A0F}">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18239E64-714C-4342-A068-F16D84F21737}" type="sibTrans" cxnId="{DCEFCDF5-5587-40F7-9C65-952FA0B1E4A8}">
      <dgm:prSet/>
      <dgm:spPr/>
      <dgm:t>
        <a:bodyPr/>
        <a:lstStyle/>
        <a:p>
          <a:endParaRPr lang="zh-CN" altLang="en-US"/>
        </a:p>
      </dgm:t>
    </dgm:pt>
    <dgm:pt modelId="{00AF094D-6091-46EA-A1A8-DD3F8203C48A}" type="sibTrans" cxnId="{EE634677-B2AC-438F-A3D1-F1676BE05D9C}">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123972"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EE634677-B2AC-438F-A3D1-F1676BE05D9C}" srcId="{B1622DAE-893C-4438-90C9-E0C0541D3758}" destId="{C0C546AF-5663-4B6E-B061-A7241603C9ED}" srcOrd="0" destOrd="0" parTransId="{91DC07B5-096D-4DC9-8D42-AD006F9D89BB}" sibTransId="{00AF094D-6091-46EA-A1A8-DD3F8203C48A}"/>
    <dgm:cxn modelId="{F6681F55-B9A9-4A39-9852-E61EDA5953EE}" srcId="{C0C546AF-5663-4B6E-B061-A7241603C9ED}" destId="{9F79154D-1FF3-4758-9FC4-0BA279B3E244}" srcOrd="0" destOrd="0" parTransId="{D4FF5E26-ADBB-406E-86D5-A78E45B9BB38}" sibTransId="{DA9A3BCE-FB62-42A3-95D0-1C2EA15ADEE8}"/>
    <dgm:cxn modelId="{343CFF62-618A-4553-8197-8DD7EBF31AFC}" srcId="{C0C546AF-5663-4B6E-B061-A7241603C9ED}" destId="{E86D36AE-86D2-4942-B310-B7C9F1119936}" srcOrd="1" destOrd="0" parTransId="{F03C6B20-F313-44E0-9868-8F5EB926B1BD}" sibTransId="{F7D3C57F-C765-43DE-AD9B-3DE64B36AC8D}"/>
    <dgm:cxn modelId="{DCEFCDF5-5587-40F7-9C65-952FA0B1E4A8}" srcId="{C0C546AF-5663-4B6E-B061-A7241603C9ED}" destId="{AEBFAFB6-BFED-4AF7-AEE7-FD6D9DB87A0F}" srcOrd="2" destOrd="0" parTransId="{1222C0C2-F29C-456A-9E3B-B19F72041FCE}" sibTransId="{18239E64-714C-4342-A068-F16D84F21737}"/>
    <dgm:cxn modelId="{45D3743E-D147-4E56-9DB0-0B55975D32BE}" type="presOf" srcId="{B1622DAE-893C-4438-90C9-E0C0541D3758}" destId="{EEA05A5A-13F7-4465-B20F-00F79C43B04A}" srcOrd="0" destOrd="0" presId="urn:microsoft.com/office/officeart/2005/8/layout/list1"/>
    <dgm:cxn modelId="{4AE0525D-8F4F-4337-A307-3FE5C17B000F}" type="presParOf" srcId="{EEA05A5A-13F7-4465-B20F-00F79C43B04A}" destId="{718A1CA7-E429-4107-BB04-CC8A663B12BD}" srcOrd="0" destOrd="0" presId="urn:microsoft.com/office/officeart/2005/8/layout/list1"/>
    <dgm:cxn modelId="{85D9310F-19C0-47F1-8249-DEC04AA71ECE}" type="presParOf" srcId="{718A1CA7-E429-4107-BB04-CC8A663B12BD}" destId="{282D99AE-4930-4EFA-A21A-60524AA1C2C1}" srcOrd="0" destOrd="0" presId="urn:microsoft.com/office/officeart/2005/8/layout/list1"/>
    <dgm:cxn modelId="{00743103-186B-4798-B4D6-D6BAA7D078DC}" type="presOf" srcId="{C0C546AF-5663-4B6E-B061-A7241603C9ED}" destId="{282D99AE-4930-4EFA-A21A-60524AA1C2C1}" srcOrd="0" destOrd="0" presId="urn:microsoft.com/office/officeart/2005/8/layout/list1"/>
    <dgm:cxn modelId="{4D1D1050-16DD-43E6-9B26-CAC97609D758}" type="presParOf" srcId="{718A1CA7-E429-4107-BB04-CC8A663B12BD}" destId="{6B7CFF04-5315-4483-9178-279A4492C47A}" srcOrd="1" destOrd="0" presId="urn:microsoft.com/office/officeart/2005/8/layout/list1"/>
    <dgm:cxn modelId="{E6B11ABD-C183-4975-9B4B-67FF084C5ABC}" type="presOf" srcId="{C0C546AF-5663-4B6E-B061-A7241603C9ED}" destId="{6B7CFF04-5315-4483-9178-279A4492C47A}" srcOrd="1" destOrd="0" presId="urn:microsoft.com/office/officeart/2005/8/layout/list1"/>
    <dgm:cxn modelId="{7BD22B0A-837C-4291-8A3A-1FA2B82305D6}" type="presParOf" srcId="{EEA05A5A-13F7-4465-B20F-00F79C43B04A}" destId="{C63B50CE-217C-40FE-B726-D4D23CD38DC1}" srcOrd="1" destOrd="0" presId="urn:microsoft.com/office/officeart/2005/8/layout/list1"/>
    <dgm:cxn modelId="{A2469F2A-551C-488D-A136-6A8638F04D40}" type="presParOf" srcId="{EEA05A5A-13F7-4465-B20F-00F79C43B04A}" destId="{BA1048DF-48DA-4F67-80FF-EF0A7BBCDC35}" srcOrd="2" destOrd="0" presId="urn:microsoft.com/office/officeart/2005/8/layout/list1"/>
    <dgm:cxn modelId="{6B9E15CB-2C0D-452B-9A68-82D86591B2E1}" type="presOf" srcId="{9F79154D-1FF3-4758-9FC4-0BA279B3E244}" destId="{BA1048DF-48DA-4F67-80FF-EF0A7BBCDC35}" srcOrd="0" destOrd="0" presId="urn:microsoft.com/office/officeart/2005/8/layout/list1"/>
    <dgm:cxn modelId="{42F17DDF-00B3-42F5-BFF0-C445AF716891}" type="presOf" srcId="{E86D36AE-86D2-4942-B310-B7C9F1119936}" destId="{BA1048DF-48DA-4F67-80FF-EF0A7BBCDC35}" srcOrd="0" destOrd="1" presId="urn:microsoft.com/office/officeart/2005/8/layout/list1"/>
    <dgm:cxn modelId="{791D76B6-F703-4EAA-98EF-E715963D6BA4}" type="presOf" srcId="{AEBFAFB6-BFED-4AF7-AEE7-FD6D9DB87A0F}" destId="{BA1048DF-48DA-4F67-80FF-EF0A7BBCDC35}" srcOrd="0" destOrd="2"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10.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E0007487-DCF4-4B28-A95A-777484DC631D}">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）根据目标种类分类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D4FF5E26-ADBB-406E-86D5-A78E45B9BB38}" type="parTrans" cxnId="{7523F2A7-771D-449D-9455-195CF5D92DCC}">
      <dgm:prSet/>
      <dgm:spPr/>
      <dgm:t>
        <a:bodyPr/>
        <a:lstStyle/>
        <a:p>
          <a:endParaRPr lang="zh-CN" altLang="en-US"/>
        </a:p>
      </dgm:t>
    </dgm:pt>
    <dgm:pt modelId="{9F79154D-1FF3-4758-9FC4-0BA279B3E244}">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多分类中，图像中包含多种类别的目标，这时候也分为</a:t>
          </a:r>
          <a:r>
            <a:rPr lang="zh-CN" smtClean="0">
              <a:solidFill>
                <a:schemeClr val="tx1"/>
              </a:solidFill>
            </a:rPr>
            <a:t>多标签多实例</a:t>
          </a:r>
          <a:r>
            <a:rPr lang="zh-CN" smtClean="0"/>
            <a:t>和</a:t>
          </a:r>
          <a:r>
            <a:rPr lang="zh-CN" smtClean="0">
              <a:solidFill>
                <a:srgbClr val="FF0000"/>
              </a:solidFill>
            </a:rPr>
            <a:t>多标签单实例</a:t>
          </a:r>
          <a:r>
            <a:rPr lang="zh-CN" smtClean="0"/>
            <a:t>。</a:t>
          </a:r>
          <a:endParaRPr lang="zh-CN"/>
        </a:p>
      </dgm:t>
    </dgm:pt>
    <dgm:pt modelId="{DA9A3BCE-FB62-42A3-95D0-1C2EA15ADEE8}" type="sibTrans" cxnId="{7523F2A7-771D-449D-9455-195CF5D92DCC}">
      <dgm:prSet/>
      <dgm:spPr/>
      <dgm:t>
        <a:bodyPr/>
        <a:lstStyle/>
        <a:p>
          <a:endParaRPr lang="zh-CN" altLang="en-US"/>
        </a:p>
      </dgm:t>
    </dgm:pt>
    <dgm:pt modelId="{F03C6B20-F313-44E0-9868-8F5EB926B1BD}" type="parTrans" cxnId="{9D41DD0F-FD6E-4FBD-A344-C010509D9D2E}">
      <dgm:prSet/>
      <dgm:spPr/>
      <dgm:t>
        <a:bodyPr/>
        <a:lstStyle/>
        <a:p>
          <a:endParaRPr lang="zh-CN" altLang="en-US"/>
        </a:p>
      </dgm:t>
    </dgm:pt>
    <dgm:pt modelId="{E86D36AE-86D2-4942-B310-B7C9F1119936}">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F7D3C57F-C765-43DE-AD9B-3DE64B36AC8D}" type="sibTrans" cxnId="{9D41DD0F-FD6E-4FBD-A344-C010509D9D2E}">
      <dgm:prSet/>
      <dgm:spPr/>
      <dgm:t>
        <a:bodyPr/>
        <a:lstStyle/>
        <a:p>
          <a:endParaRPr lang="zh-CN" altLang="en-US"/>
        </a:p>
      </dgm:t>
    </dgm:pt>
    <dgm:pt modelId="{1222C0C2-F29C-456A-9E3B-B19F72041FCE}" type="parTrans" cxnId="{2767259A-0EEA-4A71-8674-9B94C8CFFD39}">
      <dgm:prSet/>
      <dgm:spPr/>
      <dgm:t>
        <a:bodyPr/>
        <a:lstStyle/>
        <a:p>
          <a:endParaRPr lang="zh-CN" altLang="en-US"/>
        </a:p>
      </dgm:t>
    </dgm:pt>
    <dgm:pt modelId="{AEBFAFB6-BFED-4AF7-AEE7-FD6D9DB87A0F}">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18239E64-714C-4342-A068-F16D84F21737}" type="sibTrans" cxnId="{2767259A-0EEA-4A71-8674-9B94C8CFFD39}">
      <dgm:prSet/>
      <dgm:spPr/>
      <dgm:t>
        <a:bodyPr/>
        <a:lstStyle/>
        <a:p>
          <a:endParaRPr lang="zh-CN" altLang="en-US"/>
        </a:p>
      </dgm:t>
    </dgm:pt>
    <dgm:pt modelId="{00AF094D-6091-46EA-A1A8-DD3F8203C48A}" type="sibTrans" cxnId="{E0007487-DCF4-4B28-A95A-777484DC631D}">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100777"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E0007487-DCF4-4B28-A95A-777484DC631D}" srcId="{B1622DAE-893C-4438-90C9-E0C0541D3758}" destId="{C0C546AF-5663-4B6E-B061-A7241603C9ED}" srcOrd="0" destOrd="0" parTransId="{91DC07B5-096D-4DC9-8D42-AD006F9D89BB}" sibTransId="{00AF094D-6091-46EA-A1A8-DD3F8203C48A}"/>
    <dgm:cxn modelId="{7523F2A7-771D-449D-9455-195CF5D92DCC}" srcId="{C0C546AF-5663-4B6E-B061-A7241603C9ED}" destId="{9F79154D-1FF3-4758-9FC4-0BA279B3E244}" srcOrd="0" destOrd="0" parTransId="{D4FF5E26-ADBB-406E-86D5-A78E45B9BB38}" sibTransId="{DA9A3BCE-FB62-42A3-95D0-1C2EA15ADEE8}"/>
    <dgm:cxn modelId="{9D41DD0F-FD6E-4FBD-A344-C010509D9D2E}" srcId="{C0C546AF-5663-4B6E-B061-A7241603C9ED}" destId="{E86D36AE-86D2-4942-B310-B7C9F1119936}" srcOrd="1" destOrd="0" parTransId="{F03C6B20-F313-44E0-9868-8F5EB926B1BD}" sibTransId="{F7D3C57F-C765-43DE-AD9B-3DE64B36AC8D}"/>
    <dgm:cxn modelId="{2767259A-0EEA-4A71-8674-9B94C8CFFD39}" srcId="{C0C546AF-5663-4B6E-B061-A7241603C9ED}" destId="{AEBFAFB6-BFED-4AF7-AEE7-FD6D9DB87A0F}" srcOrd="2" destOrd="0" parTransId="{1222C0C2-F29C-456A-9E3B-B19F72041FCE}" sibTransId="{18239E64-714C-4342-A068-F16D84F21737}"/>
    <dgm:cxn modelId="{40850364-8F36-46FD-B934-BEB175F8944D}" type="presOf" srcId="{B1622DAE-893C-4438-90C9-E0C0541D3758}" destId="{EEA05A5A-13F7-4465-B20F-00F79C43B04A}" srcOrd="0" destOrd="0" presId="urn:microsoft.com/office/officeart/2005/8/layout/list1"/>
    <dgm:cxn modelId="{980A934B-96BF-4F5B-A3FE-E4CC662F77B0}" type="presParOf" srcId="{EEA05A5A-13F7-4465-B20F-00F79C43B04A}" destId="{718A1CA7-E429-4107-BB04-CC8A663B12BD}" srcOrd="0" destOrd="0" presId="urn:microsoft.com/office/officeart/2005/8/layout/list1"/>
    <dgm:cxn modelId="{1489018A-A0D2-4319-A931-68265F3EE550}" type="presParOf" srcId="{718A1CA7-E429-4107-BB04-CC8A663B12BD}" destId="{282D99AE-4930-4EFA-A21A-60524AA1C2C1}" srcOrd="0" destOrd="0" presId="urn:microsoft.com/office/officeart/2005/8/layout/list1"/>
    <dgm:cxn modelId="{02B952E8-81F2-4748-9571-24A78BCC027B}" type="presOf" srcId="{C0C546AF-5663-4B6E-B061-A7241603C9ED}" destId="{282D99AE-4930-4EFA-A21A-60524AA1C2C1}" srcOrd="0" destOrd="0" presId="urn:microsoft.com/office/officeart/2005/8/layout/list1"/>
    <dgm:cxn modelId="{D9820456-A82A-4C90-81A7-FAAFA55086E2}" type="presParOf" srcId="{718A1CA7-E429-4107-BB04-CC8A663B12BD}" destId="{6B7CFF04-5315-4483-9178-279A4492C47A}" srcOrd="1" destOrd="0" presId="urn:microsoft.com/office/officeart/2005/8/layout/list1"/>
    <dgm:cxn modelId="{F80FD98E-D9E4-47DE-9B5F-E346A6664BAC}" type="presOf" srcId="{C0C546AF-5663-4B6E-B061-A7241603C9ED}" destId="{6B7CFF04-5315-4483-9178-279A4492C47A}" srcOrd="1" destOrd="0" presId="urn:microsoft.com/office/officeart/2005/8/layout/list1"/>
    <dgm:cxn modelId="{DA09D885-4F74-44BE-A113-3C2C92E5804C}" type="presParOf" srcId="{EEA05A5A-13F7-4465-B20F-00F79C43B04A}" destId="{C63B50CE-217C-40FE-B726-D4D23CD38DC1}" srcOrd="1" destOrd="0" presId="urn:microsoft.com/office/officeart/2005/8/layout/list1"/>
    <dgm:cxn modelId="{B2930B58-2DEC-44EB-8BC5-1FE485C71676}" type="presParOf" srcId="{EEA05A5A-13F7-4465-B20F-00F79C43B04A}" destId="{BA1048DF-48DA-4F67-80FF-EF0A7BBCDC35}" srcOrd="2" destOrd="0" presId="urn:microsoft.com/office/officeart/2005/8/layout/list1"/>
    <dgm:cxn modelId="{A588D800-02E1-454C-9616-854AA5F52515}" type="presOf" srcId="{9F79154D-1FF3-4758-9FC4-0BA279B3E244}" destId="{BA1048DF-48DA-4F67-80FF-EF0A7BBCDC35}" srcOrd="0" destOrd="0" presId="urn:microsoft.com/office/officeart/2005/8/layout/list1"/>
    <dgm:cxn modelId="{1870B713-745B-4C29-90D3-DB3095F9C3E7}" type="presOf" srcId="{E86D36AE-86D2-4942-B310-B7C9F1119936}" destId="{BA1048DF-48DA-4F67-80FF-EF0A7BBCDC35}" srcOrd="0" destOrd="1" presId="urn:microsoft.com/office/officeart/2005/8/layout/list1"/>
    <dgm:cxn modelId="{601EBD92-D20A-48EB-A6E3-1BA43E6F2807}" type="presOf" srcId="{AEBFAFB6-BFED-4AF7-AEE7-FD6D9DB87A0F}" destId="{BA1048DF-48DA-4F67-80FF-EF0A7BBCDC35}" srcOrd="0" destOrd="2"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1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DEDFBF2B-8D05-4223-B9E3-70B9A9B85BC2}">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2</a:t>
          </a:r>
          <a:r>
            <a:rPr lang="zh-CN" smtClean="0"/>
            <a:t>）根据图像语义内容的不同分类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748D04DA-74F7-4092-B195-74924FC88E51}" type="parTrans" cxnId="{EDC5070B-89C3-4104-BAC0-CB7681F238D3}">
      <dgm:prSet/>
      <dgm:spPr/>
      <dgm:t>
        <a:bodyPr/>
        <a:lstStyle/>
        <a:p>
          <a:endParaRPr lang="zh-CN" altLang="en-US"/>
        </a:p>
      </dgm:t>
    </dgm:pt>
    <dgm:pt modelId="{3F69E260-08B6-49BD-A7FA-3B41B2608F4E}">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根据图像语义内容的不同，可以将图像分类划分为：对象分类、场景分类、事件分类和情感分类。</a:t>
          </a:r>
          <a:endParaRPr lang="zh-CN"/>
        </a:p>
      </dgm:t>
    </dgm:pt>
    <dgm:pt modelId="{6806B9DE-3E5E-4EDC-A5B1-D1EE34192A98}" type="sibTrans" cxnId="{EDC5070B-89C3-4104-BAC0-CB7681F238D3}">
      <dgm:prSet/>
      <dgm:spPr/>
      <dgm:t>
        <a:bodyPr/>
        <a:lstStyle/>
        <a:p>
          <a:endParaRPr lang="zh-CN" altLang="en-US"/>
        </a:p>
      </dgm:t>
    </dgm:pt>
    <dgm:pt modelId="{80975DB5-3F92-40BA-9E36-AD9F505049DA}" type="parTrans" cxnId="{9101B3BA-46DC-454D-B3B9-77148E397DD9}">
      <dgm:prSet/>
      <dgm:spPr/>
      <dgm:t>
        <a:bodyPr/>
        <a:lstStyle/>
        <a:p>
          <a:endParaRPr lang="zh-CN" altLang="en-US"/>
        </a:p>
      </dgm:t>
    </dgm:pt>
    <dgm:pt modelId="{0E944C12-B5B8-4744-904E-2BFC0239DFAF}">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endParaRPr lang="zh-CN"/>
        </a:p>
      </dgm:t>
    </dgm:pt>
    <dgm:pt modelId="{E6B55853-FB6D-49FC-8EEA-E3922E0E7493}" type="sibTrans" cxnId="{9101B3BA-46DC-454D-B3B9-77148E397DD9}">
      <dgm:prSet/>
      <dgm:spPr/>
      <dgm:t>
        <a:bodyPr/>
        <a:lstStyle/>
        <a:p>
          <a:endParaRPr lang="zh-CN" altLang="en-US"/>
        </a:p>
      </dgm:t>
    </dgm:pt>
    <dgm:pt modelId="{00AF094D-6091-46EA-A1A8-DD3F8203C48A}" type="sibTrans" cxnId="{DEDFBF2B-8D05-4223-B9E3-70B9A9B85BC2}">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100777"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DEDFBF2B-8D05-4223-B9E3-70B9A9B85BC2}" srcId="{B1622DAE-893C-4438-90C9-E0C0541D3758}" destId="{C0C546AF-5663-4B6E-B061-A7241603C9ED}" srcOrd="0" destOrd="0" parTransId="{91DC07B5-096D-4DC9-8D42-AD006F9D89BB}" sibTransId="{00AF094D-6091-46EA-A1A8-DD3F8203C48A}"/>
    <dgm:cxn modelId="{EDC5070B-89C3-4104-BAC0-CB7681F238D3}" srcId="{C0C546AF-5663-4B6E-B061-A7241603C9ED}" destId="{3F69E260-08B6-49BD-A7FA-3B41B2608F4E}" srcOrd="0" destOrd="0" parTransId="{748D04DA-74F7-4092-B195-74924FC88E51}" sibTransId="{6806B9DE-3E5E-4EDC-A5B1-D1EE34192A98}"/>
    <dgm:cxn modelId="{9101B3BA-46DC-454D-B3B9-77148E397DD9}" srcId="{C0C546AF-5663-4B6E-B061-A7241603C9ED}" destId="{0E944C12-B5B8-4744-904E-2BFC0239DFAF}" srcOrd="1" destOrd="0" parTransId="{80975DB5-3F92-40BA-9E36-AD9F505049DA}" sibTransId="{E6B55853-FB6D-49FC-8EEA-E3922E0E7493}"/>
    <dgm:cxn modelId="{39167B9F-34DF-43F4-A40F-2F15C8007BDE}" type="presOf" srcId="{B1622DAE-893C-4438-90C9-E0C0541D3758}" destId="{EEA05A5A-13F7-4465-B20F-00F79C43B04A}" srcOrd="0" destOrd="0" presId="urn:microsoft.com/office/officeart/2005/8/layout/list1"/>
    <dgm:cxn modelId="{BB7AA6C9-0F14-48D5-8140-4878BC7E73A7}" type="presParOf" srcId="{EEA05A5A-13F7-4465-B20F-00F79C43B04A}" destId="{718A1CA7-E429-4107-BB04-CC8A663B12BD}" srcOrd="0" destOrd="0" presId="urn:microsoft.com/office/officeart/2005/8/layout/list1"/>
    <dgm:cxn modelId="{CDB076D1-187D-4E25-9EB9-EE345C683CEC}" type="presParOf" srcId="{718A1CA7-E429-4107-BB04-CC8A663B12BD}" destId="{282D99AE-4930-4EFA-A21A-60524AA1C2C1}" srcOrd="0" destOrd="0" presId="urn:microsoft.com/office/officeart/2005/8/layout/list1"/>
    <dgm:cxn modelId="{654EC686-EA13-4EBC-B0EC-1859A1E5ACEF}" type="presOf" srcId="{C0C546AF-5663-4B6E-B061-A7241603C9ED}" destId="{282D99AE-4930-4EFA-A21A-60524AA1C2C1}" srcOrd="0" destOrd="0" presId="urn:microsoft.com/office/officeart/2005/8/layout/list1"/>
    <dgm:cxn modelId="{EBF9A3C6-1BFB-4760-955D-50A26C50C521}" type="presParOf" srcId="{718A1CA7-E429-4107-BB04-CC8A663B12BD}" destId="{6B7CFF04-5315-4483-9178-279A4492C47A}" srcOrd="1" destOrd="0" presId="urn:microsoft.com/office/officeart/2005/8/layout/list1"/>
    <dgm:cxn modelId="{EE2CEA37-D0CC-4C23-8625-0F4C0A2CC458}" type="presOf" srcId="{C0C546AF-5663-4B6E-B061-A7241603C9ED}" destId="{6B7CFF04-5315-4483-9178-279A4492C47A}" srcOrd="1" destOrd="0" presId="urn:microsoft.com/office/officeart/2005/8/layout/list1"/>
    <dgm:cxn modelId="{335F3A19-37A0-4464-8D8A-577AEC446E50}" type="presParOf" srcId="{EEA05A5A-13F7-4465-B20F-00F79C43B04A}" destId="{C63B50CE-217C-40FE-B726-D4D23CD38DC1}" srcOrd="1" destOrd="0" presId="urn:microsoft.com/office/officeart/2005/8/layout/list1"/>
    <dgm:cxn modelId="{F41B0FC2-83DC-402F-9561-8968E37CE455}" type="presParOf" srcId="{EEA05A5A-13F7-4465-B20F-00F79C43B04A}" destId="{BA1048DF-48DA-4F67-80FF-EF0A7BBCDC35}" srcOrd="2" destOrd="0" presId="urn:microsoft.com/office/officeart/2005/8/layout/list1"/>
    <dgm:cxn modelId="{B4FA22B3-5760-4090-8816-ED79182AFCC3}" type="presOf" srcId="{3F69E260-08B6-49BD-A7FA-3B41B2608F4E}" destId="{BA1048DF-48DA-4F67-80FF-EF0A7BBCDC35}" srcOrd="0" destOrd="0" presId="urn:microsoft.com/office/officeart/2005/8/layout/list1"/>
    <dgm:cxn modelId="{D8B829BD-DE0C-4614-BE12-C00EB31AB365}" type="presOf" srcId="{0E944C12-B5B8-4744-904E-2BFC0239DFAF}" destId="{BA1048DF-48DA-4F67-80FF-EF0A7BBCDC35}" srcOrd="0" destOrd="1"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1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5ADBB092-FEF0-4A4C-A5BC-C3B0346BEE12}">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3</a:t>
          </a:r>
          <a:r>
            <a:rPr lang="zh-CN" smtClean="0"/>
            <a:t>）根据分类的粒度分类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5D511B35-7618-4681-BCC9-BBCF8ECA4860}" type="parTrans" cxnId="{39234EF0-8739-4893-B143-06E5E89D3FE6}">
      <dgm:prSet/>
      <dgm:spPr/>
      <dgm:t>
        <a:bodyPr/>
        <a:lstStyle/>
        <a:p>
          <a:endParaRPr lang="zh-CN" altLang="en-US"/>
        </a:p>
      </dgm:t>
    </dgm:pt>
    <dgm:pt modelId="{59F92501-2988-44BE-9E11-9D0D258F3272}">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按照图像类别的粒度，图像分类可以分为类别级别图像分类、子类别级别图像分类和实例级别图像分类。</a:t>
          </a:r>
          <a:endParaRPr lang="zh-CN"/>
        </a:p>
      </dgm:t>
    </dgm:pt>
    <dgm:pt modelId="{637497A1-A88A-4DB3-9DC6-FB0EF5CA11A0}" type="sibTrans" cxnId="{39234EF0-8739-4893-B143-06E5E89D3FE6}">
      <dgm:prSet/>
      <dgm:spPr/>
      <dgm:t>
        <a:bodyPr/>
        <a:lstStyle/>
        <a:p>
          <a:endParaRPr lang="zh-CN" altLang="en-US"/>
        </a:p>
      </dgm:t>
    </dgm:pt>
    <dgm:pt modelId="{00AF094D-6091-46EA-A1A8-DD3F8203C48A}" type="sibTrans" cxnId="{5ADBB092-FEF0-4A4C-A5BC-C3B0346BEE12}">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100777"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5ADBB092-FEF0-4A4C-A5BC-C3B0346BEE12}" srcId="{B1622DAE-893C-4438-90C9-E0C0541D3758}" destId="{C0C546AF-5663-4B6E-B061-A7241603C9ED}" srcOrd="0" destOrd="0" parTransId="{91DC07B5-096D-4DC9-8D42-AD006F9D89BB}" sibTransId="{00AF094D-6091-46EA-A1A8-DD3F8203C48A}"/>
    <dgm:cxn modelId="{39234EF0-8739-4893-B143-06E5E89D3FE6}" srcId="{C0C546AF-5663-4B6E-B061-A7241603C9ED}" destId="{59F92501-2988-44BE-9E11-9D0D258F3272}" srcOrd="0" destOrd="0" parTransId="{5D511B35-7618-4681-BCC9-BBCF8ECA4860}" sibTransId="{637497A1-A88A-4DB3-9DC6-FB0EF5CA11A0}"/>
    <dgm:cxn modelId="{2D07007C-ED54-4EEC-8E74-DF4479CAC773}" type="presOf" srcId="{B1622DAE-893C-4438-90C9-E0C0541D3758}" destId="{EEA05A5A-13F7-4465-B20F-00F79C43B04A}" srcOrd="0" destOrd="0" presId="urn:microsoft.com/office/officeart/2005/8/layout/list1"/>
    <dgm:cxn modelId="{9DF02D18-2896-44FD-8681-E62A7E0DC905}" type="presParOf" srcId="{EEA05A5A-13F7-4465-B20F-00F79C43B04A}" destId="{718A1CA7-E429-4107-BB04-CC8A663B12BD}" srcOrd="0" destOrd="0" presId="urn:microsoft.com/office/officeart/2005/8/layout/list1"/>
    <dgm:cxn modelId="{863A5E63-2F79-4BFD-A291-664DC4DD458F}" type="presParOf" srcId="{718A1CA7-E429-4107-BB04-CC8A663B12BD}" destId="{282D99AE-4930-4EFA-A21A-60524AA1C2C1}" srcOrd="0" destOrd="0" presId="urn:microsoft.com/office/officeart/2005/8/layout/list1"/>
    <dgm:cxn modelId="{B57094F4-5A79-43D5-8026-FDD2B70673E4}" type="presOf" srcId="{C0C546AF-5663-4B6E-B061-A7241603C9ED}" destId="{282D99AE-4930-4EFA-A21A-60524AA1C2C1}" srcOrd="0" destOrd="0" presId="urn:microsoft.com/office/officeart/2005/8/layout/list1"/>
    <dgm:cxn modelId="{F1E7B661-393D-4422-BECE-C143BD0D9523}" type="presParOf" srcId="{718A1CA7-E429-4107-BB04-CC8A663B12BD}" destId="{6B7CFF04-5315-4483-9178-279A4492C47A}" srcOrd="1" destOrd="0" presId="urn:microsoft.com/office/officeart/2005/8/layout/list1"/>
    <dgm:cxn modelId="{6591DE42-9FA0-483C-9E3E-AF3E04DA9C28}" type="presOf" srcId="{C0C546AF-5663-4B6E-B061-A7241603C9ED}" destId="{6B7CFF04-5315-4483-9178-279A4492C47A}" srcOrd="1" destOrd="0" presId="urn:microsoft.com/office/officeart/2005/8/layout/list1"/>
    <dgm:cxn modelId="{0D6B9F79-2866-49C2-98AE-EFBD0264D596}" type="presParOf" srcId="{EEA05A5A-13F7-4465-B20F-00F79C43B04A}" destId="{C63B50CE-217C-40FE-B726-D4D23CD38DC1}" srcOrd="1" destOrd="0" presId="urn:microsoft.com/office/officeart/2005/8/layout/list1"/>
    <dgm:cxn modelId="{1354BA02-9158-4AF5-9861-C5C873C889F9}" type="presParOf" srcId="{EEA05A5A-13F7-4465-B20F-00F79C43B04A}" destId="{BA1048DF-48DA-4F67-80FF-EF0A7BBCDC35}" srcOrd="2" destOrd="0" presId="urn:microsoft.com/office/officeart/2005/8/layout/list1"/>
    <dgm:cxn modelId="{030894DA-68EA-4D87-A3B6-A6E2DD5BA063}" type="presOf" srcId="{59F92501-2988-44BE-9E11-9D0D258F3272}" destId="{BA1048DF-48DA-4F67-80FF-EF0A7BBCDC35}" srcOrd="0" destOrd="0"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1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324B31DB-D51C-4D89-ABE7-7FC73D7F4E12}">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3</a:t>
          </a:r>
          <a:r>
            <a:rPr lang="zh-CN" smtClean="0"/>
            <a:t>）根据分类的粒度分类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5D511B35-7618-4681-BCC9-BBCF8ECA4860}" type="parTrans" cxnId="{B3DBCEFC-7A5C-476B-8E4D-15C87033B23E}">
      <dgm:prSet/>
      <dgm:spPr/>
      <dgm:t>
        <a:bodyPr/>
        <a:lstStyle/>
        <a:p>
          <a:endParaRPr lang="zh-CN" altLang="en-US"/>
        </a:p>
      </dgm:t>
    </dgm:pt>
    <dgm:pt modelId="{59F92501-2988-44BE-9E11-9D0D258F3272}">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solidFill>
                <a:srgbClr val="FF0000"/>
              </a:solidFill>
            </a:rPr>
            <a:t>类别级别图像分类</a:t>
          </a:r>
          <a:r>
            <a:rPr lang="zh-CN" smtClean="0"/>
            <a:t>的标签一般都是抽象级别比较高的类别。例如，飞机与鸟、飞机与车等，特点是类之间差异大，类的内部差异小，常见的数据集</a:t>
          </a:r>
          <a:r>
            <a:rPr lang="en-US" smtClean="0"/>
            <a:t>NIST</a:t>
          </a:r>
          <a:r>
            <a:rPr lang="zh-CN" smtClean="0"/>
            <a:t>、</a:t>
          </a:r>
          <a:r>
            <a:rPr lang="en-US" smtClean="0"/>
            <a:t>ImageNet</a:t>
          </a:r>
          <a:r>
            <a:rPr lang="zh-CN" smtClean="0"/>
            <a:t>、</a:t>
          </a:r>
          <a:r>
            <a:rPr lang="en-US" smtClean="0"/>
            <a:t>CIFAR10</a:t>
          </a:r>
          <a:r>
            <a:rPr lang="zh-CN" smtClean="0"/>
            <a:t>和</a:t>
          </a:r>
          <a:r>
            <a:rPr lang="en-US" smtClean="0"/>
            <a:t>CIFAR100</a:t>
          </a:r>
          <a:r>
            <a:rPr lang="zh-CN" smtClean="0"/>
            <a:t>都属于类别级别图像分类，也称为粗粒度图片分类。</a:t>
          </a:r>
          <a:endParaRPr lang="zh-CN"/>
        </a:p>
      </dgm:t>
    </dgm:pt>
    <dgm:pt modelId="{637497A1-A88A-4DB3-9DC6-FB0EF5CA11A0}" type="sibTrans" cxnId="{B3DBCEFC-7A5C-476B-8E4D-15C87033B23E}">
      <dgm:prSet/>
      <dgm:spPr/>
      <dgm:t>
        <a:bodyPr/>
        <a:lstStyle/>
        <a:p>
          <a:endParaRPr lang="zh-CN" altLang="en-US"/>
        </a:p>
      </dgm:t>
    </dgm:pt>
    <dgm:pt modelId="{00AF094D-6091-46EA-A1A8-DD3F8203C48A}" type="sibTrans" cxnId="{324B31DB-D51C-4D89-ABE7-7FC73D7F4E12}">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100777"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324B31DB-D51C-4D89-ABE7-7FC73D7F4E12}" srcId="{B1622DAE-893C-4438-90C9-E0C0541D3758}" destId="{C0C546AF-5663-4B6E-B061-A7241603C9ED}" srcOrd="0" destOrd="0" parTransId="{91DC07B5-096D-4DC9-8D42-AD006F9D89BB}" sibTransId="{00AF094D-6091-46EA-A1A8-DD3F8203C48A}"/>
    <dgm:cxn modelId="{B3DBCEFC-7A5C-476B-8E4D-15C87033B23E}" srcId="{C0C546AF-5663-4B6E-B061-A7241603C9ED}" destId="{59F92501-2988-44BE-9E11-9D0D258F3272}" srcOrd="0" destOrd="0" parTransId="{5D511B35-7618-4681-BCC9-BBCF8ECA4860}" sibTransId="{637497A1-A88A-4DB3-9DC6-FB0EF5CA11A0}"/>
    <dgm:cxn modelId="{28D51BFA-8992-4F4F-9503-30F1EA460815}" type="presOf" srcId="{B1622DAE-893C-4438-90C9-E0C0541D3758}" destId="{EEA05A5A-13F7-4465-B20F-00F79C43B04A}" srcOrd="0" destOrd="0" presId="urn:microsoft.com/office/officeart/2005/8/layout/list1"/>
    <dgm:cxn modelId="{40784540-660C-4E8F-A352-C5D5D3539152}" type="presParOf" srcId="{EEA05A5A-13F7-4465-B20F-00F79C43B04A}" destId="{718A1CA7-E429-4107-BB04-CC8A663B12BD}" srcOrd="0" destOrd="0" presId="urn:microsoft.com/office/officeart/2005/8/layout/list1"/>
    <dgm:cxn modelId="{88AD0917-7EFE-4778-8960-F2525DBF107C}" type="presParOf" srcId="{718A1CA7-E429-4107-BB04-CC8A663B12BD}" destId="{282D99AE-4930-4EFA-A21A-60524AA1C2C1}" srcOrd="0" destOrd="0" presId="urn:microsoft.com/office/officeart/2005/8/layout/list1"/>
    <dgm:cxn modelId="{09CC1635-6D42-49DF-A714-2F0862E23771}" type="presOf" srcId="{C0C546AF-5663-4B6E-B061-A7241603C9ED}" destId="{282D99AE-4930-4EFA-A21A-60524AA1C2C1}" srcOrd="0" destOrd="0" presId="urn:microsoft.com/office/officeart/2005/8/layout/list1"/>
    <dgm:cxn modelId="{EBC4B7A6-4D3B-42CD-8308-8C5447D7DD4B}" type="presParOf" srcId="{718A1CA7-E429-4107-BB04-CC8A663B12BD}" destId="{6B7CFF04-5315-4483-9178-279A4492C47A}" srcOrd="1" destOrd="0" presId="urn:microsoft.com/office/officeart/2005/8/layout/list1"/>
    <dgm:cxn modelId="{65A94DBD-B6EB-46F0-A881-3EDE84085AF1}" type="presOf" srcId="{C0C546AF-5663-4B6E-B061-A7241603C9ED}" destId="{6B7CFF04-5315-4483-9178-279A4492C47A}" srcOrd="1" destOrd="0" presId="urn:microsoft.com/office/officeart/2005/8/layout/list1"/>
    <dgm:cxn modelId="{1ACF010E-5074-44D2-9D13-01153C0F625C}" type="presParOf" srcId="{EEA05A5A-13F7-4465-B20F-00F79C43B04A}" destId="{C63B50CE-217C-40FE-B726-D4D23CD38DC1}" srcOrd="1" destOrd="0" presId="urn:microsoft.com/office/officeart/2005/8/layout/list1"/>
    <dgm:cxn modelId="{355FF90C-2782-4E1B-878D-C27DFD63DD50}" type="presParOf" srcId="{EEA05A5A-13F7-4465-B20F-00F79C43B04A}" destId="{BA1048DF-48DA-4F67-80FF-EF0A7BBCDC35}" srcOrd="2" destOrd="0" presId="urn:microsoft.com/office/officeart/2005/8/layout/list1"/>
    <dgm:cxn modelId="{5ABD786C-837C-48D3-BC45-2EE43EAD48C6}" type="presOf" srcId="{59F92501-2988-44BE-9E11-9D0D258F3272}" destId="{BA1048DF-48DA-4F67-80FF-EF0A7BBCDC35}" srcOrd="0" destOrd="0"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1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94DDEB0C-5706-4FD0-A6F9-CAA5784C7ADE}">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3</a:t>
          </a:r>
          <a:r>
            <a:rPr lang="zh-CN" smtClean="0"/>
            <a:t>）根据分类的粒度分类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5D511B35-7618-4681-BCC9-BBCF8ECA4860}" type="parTrans" cxnId="{63C3A046-4703-4D6D-BCC4-459570547ABB}">
      <dgm:prSet/>
      <dgm:spPr/>
      <dgm:t>
        <a:bodyPr/>
        <a:lstStyle/>
        <a:p>
          <a:endParaRPr lang="zh-CN" altLang="en-US"/>
        </a:p>
      </dgm:t>
    </dgm:pt>
    <dgm:pt modelId="{59F92501-2988-44BE-9E11-9D0D258F3272}">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solidFill>
                <a:srgbClr val="FF0000"/>
              </a:solidFill>
            </a:rPr>
            <a:t>子类别级别图像分类</a:t>
          </a:r>
          <a:r>
            <a:rPr lang="zh-CN" smtClean="0"/>
            <a:t>，他们的大类别相同，例如对鸟类继续分类，例如啄木鸟、鹦鹉等，类别之间的差异不是很大，都属于鸟类，具有很多相同的特征，但是类的差异</a:t>
          </a:r>
          <a:r>
            <a:rPr lang="zh-CN" altLang="en-US" smtClean="0"/>
            <a:t>却</a:t>
          </a:r>
          <a:r>
            <a:rPr lang="zh-CN" smtClean="0"/>
            <a:t>比较大，例如每种鸟类都有不同的姿态，而姿态之间的差别还是比较大的。子类别级别图像分类又称为细粒度图像分类。图</a:t>
          </a:r>
          <a:r>
            <a:rPr lang="zh-CN" altLang="en-US" smtClean="0"/>
            <a:t>中</a:t>
          </a:r>
          <a:r>
            <a:rPr lang="zh-CN" smtClean="0"/>
            <a:t>展示了子类别级别的图像分类。</a:t>
          </a:r>
          <a:endParaRPr lang="zh-CN"/>
        </a:p>
      </dgm:t>
    </dgm:pt>
    <dgm:pt modelId="{637497A1-A88A-4DB3-9DC6-FB0EF5CA11A0}" type="sibTrans" cxnId="{63C3A046-4703-4D6D-BCC4-459570547ABB}">
      <dgm:prSet/>
      <dgm:spPr/>
      <dgm:t>
        <a:bodyPr/>
        <a:lstStyle/>
        <a:p>
          <a:endParaRPr lang="zh-CN" altLang="en-US"/>
        </a:p>
      </dgm:t>
    </dgm:pt>
    <dgm:pt modelId="{00AF094D-6091-46EA-A1A8-DD3F8203C48A}" type="sibTrans" cxnId="{94DDEB0C-5706-4FD0-A6F9-CAA5784C7ADE}">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100777"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94DDEB0C-5706-4FD0-A6F9-CAA5784C7ADE}" srcId="{B1622DAE-893C-4438-90C9-E0C0541D3758}" destId="{C0C546AF-5663-4B6E-B061-A7241603C9ED}" srcOrd="0" destOrd="0" parTransId="{91DC07B5-096D-4DC9-8D42-AD006F9D89BB}" sibTransId="{00AF094D-6091-46EA-A1A8-DD3F8203C48A}"/>
    <dgm:cxn modelId="{63C3A046-4703-4D6D-BCC4-459570547ABB}" srcId="{C0C546AF-5663-4B6E-B061-A7241603C9ED}" destId="{59F92501-2988-44BE-9E11-9D0D258F3272}" srcOrd="0" destOrd="0" parTransId="{5D511B35-7618-4681-BCC9-BBCF8ECA4860}" sibTransId="{637497A1-A88A-4DB3-9DC6-FB0EF5CA11A0}"/>
    <dgm:cxn modelId="{0D2BC8A3-0A32-4F0B-88F4-C5EDC6B1159A}" type="presOf" srcId="{B1622DAE-893C-4438-90C9-E0C0541D3758}" destId="{EEA05A5A-13F7-4465-B20F-00F79C43B04A}" srcOrd="0" destOrd="0" presId="urn:microsoft.com/office/officeart/2005/8/layout/list1"/>
    <dgm:cxn modelId="{EA4C1EC5-4A3A-4D84-84D9-58BF3961A176}" type="presParOf" srcId="{EEA05A5A-13F7-4465-B20F-00F79C43B04A}" destId="{718A1CA7-E429-4107-BB04-CC8A663B12BD}" srcOrd="0" destOrd="0" presId="urn:microsoft.com/office/officeart/2005/8/layout/list1"/>
    <dgm:cxn modelId="{1CFD1019-0C74-4F79-A652-9DA5B2AB0DDF}" type="presParOf" srcId="{718A1CA7-E429-4107-BB04-CC8A663B12BD}" destId="{282D99AE-4930-4EFA-A21A-60524AA1C2C1}" srcOrd="0" destOrd="0" presId="urn:microsoft.com/office/officeart/2005/8/layout/list1"/>
    <dgm:cxn modelId="{DD7B7CEF-609E-40D5-A0CF-09E981992A29}" type="presOf" srcId="{C0C546AF-5663-4B6E-B061-A7241603C9ED}" destId="{282D99AE-4930-4EFA-A21A-60524AA1C2C1}" srcOrd="0" destOrd="0" presId="urn:microsoft.com/office/officeart/2005/8/layout/list1"/>
    <dgm:cxn modelId="{36075707-6D33-493A-8801-AA925A7EF0E1}" type="presParOf" srcId="{718A1CA7-E429-4107-BB04-CC8A663B12BD}" destId="{6B7CFF04-5315-4483-9178-279A4492C47A}" srcOrd="1" destOrd="0" presId="urn:microsoft.com/office/officeart/2005/8/layout/list1"/>
    <dgm:cxn modelId="{4D03B4E1-64B4-4B81-AE6D-39C3136404C3}" type="presOf" srcId="{C0C546AF-5663-4B6E-B061-A7241603C9ED}" destId="{6B7CFF04-5315-4483-9178-279A4492C47A}" srcOrd="1" destOrd="0" presId="urn:microsoft.com/office/officeart/2005/8/layout/list1"/>
    <dgm:cxn modelId="{7FD76C7C-2A3A-4222-A950-ECA4F6C063D7}" type="presParOf" srcId="{EEA05A5A-13F7-4465-B20F-00F79C43B04A}" destId="{C63B50CE-217C-40FE-B726-D4D23CD38DC1}" srcOrd="1" destOrd="0" presId="urn:microsoft.com/office/officeart/2005/8/layout/list1"/>
    <dgm:cxn modelId="{ABA3338B-7522-4557-8BE0-44F83D578DB4}" type="presParOf" srcId="{EEA05A5A-13F7-4465-B20F-00F79C43B04A}" destId="{BA1048DF-48DA-4F67-80FF-EF0A7BBCDC35}" srcOrd="2" destOrd="0" presId="urn:microsoft.com/office/officeart/2005/8/layout/list1"/>
    <dgm:cxn modelId="{DB22FBDE-833B-4988-B2AA-7B229C8BC461}" type="presOf" srcId="{59F92501-2988-44BE-9E11-9D0D258F3272}" destId="{BA1048DF-48DA-4F67-80FF-EF0A7BBCDC35}" srcOrd="0" destOrd="0"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1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14200B91-E08D-4CD6-BA8F-FA9CFA65954E}">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3</a:t>
          </a:r>
          <a:r>
            <a:rPr lang="zh-CN" smtClean="0"/>
            <a:t>）根据分类的粒度分类</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5D511B35-7618-4681-BCC9-BBCF8ECA4860}" type="parTrans" cxnId="{92638A8F-1374-4C09-8932-EF482C490367}">
      <dgm:prSet/>
      <dgm:spPr/>
      <dgm:t>
        <a:bodyPr/>
        <a:lstStyle/>
        <a:p>
          <a:endParaRPr lang="zh-CN" altLang="en-US"/>
        </a:p>
      </dgm:t>
    </dgm:pt>
    <dgm:pt modelId="{59F92501-2988-44BE-9E11-9D0D258F3272}">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实例级别图像分类，就是把属于同一种类的不同个体区分开来，比如：人脸识别，本质上人脸识别仍然属于图片分类。</a:t>
          </a:r>
          <a:endParaRPr lang="zh-CN"/>
        </a:p>
      </dgm:t>
    </dgm:pt>
    <dgm:pt modelId="{637497A1-A88A-4DB3-9DC6-FB0EF5CA11A0}" type="sibTrans" cxnId="{92638A8F-1374-4C09-8932-EF482C490367}">
      <dgm:prSet/>
      <dgm:spPr/>
      <dgm:t>
        <a:bodyPr/>
        <a:lstStyle/>
        <a:p>
          <a:endParaRPr lang="zh-CN" altLang="en-US"/>
        </a:p>
      </dgm:t>
    </dgm:pt>
    <dgm:pt modelId="{00AF094D-6091-46EA-A1A8-DD3F8203C48A}" type="sibTrans" cxnId="{14200B91-E08D-4CD6-BA8F-FA9CFA65954E}">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100777"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14200B91-E08D-4CD6-BA8F-FA9CFA65954E}" srcId="{B1622DAE-893C-4438-90C9-E0C0541D3758}" destId="{C0C546AF-5663-4B6E-B061-A7241603C9ED}" srcOrd="0" destOrd="0" parTransId="{91DC07B5-096D-4DC9-8D42-AD006F9D89BB}" sibTransId="{00AF094D-6091-46EA-A1A8-DD3F8203C48A}"/>
    <dgm:cxn modelId="{92638A8F-1374-4C09-8932-EF482C490367}" srcId="{C0C546AF-5663-4B6E-B061-A7241603C9ED}" destId="{59F92501-2988-44BE-9E11-9D0D258F3272}" srcOrd="0" destOrd="0" parTransId="{5D511B35-7618-4681-BCC9-BBCF8ECA4860}" sibTransId="{637497A1-A88A-4DB3-9DC6-FB0EF5CA11A0}"/>
    <dgm:cxn modelId="{DDC88D4D-4447-45FB-BEB8-86AC7E4B70D4}" type="presOf" srcId="{B1622DAE-893C-4438-90C9-E0C0541D3758}" destId="{EEA05A5A-13F7-4465-B20F-00F79C43B04A}" srcOrd="0" destOrd="0" presId="urn:microsoft.com/office/officeart/2005/8/layout/list1"/>
    <dgm:cxn modelId="{D99EC123-5C6A-413F-8D4D-07E9E35F3271}" type="presParOf" srcId="{EEA05A5A-13F7-4465-B20F-00F79C43B04A}" destId="{718A1CA7-E429-4107-BB04-CC8A663B12BD}" srcOrd="0" destOrd="0" presId="urn:microsoft.com/office/officeart/2005/8/layout/list1"/>
    <dgm:cxn modelId="{A275D438-B4F5-40D1-92D5-3104A0C80614}" type="presParOf" srcId="{718A1CA7-E429-4107-BB04-CC8A663B12BD}" destId="{282D99AE-4930-4EFA-A21A-60524AA1C2C1}" srcOrd="0" destOrd="0" presId="urn:microsoft.com/office/officeart/2005/8/layout/list1"/>
    <dgm:cxn modelId="{597BF0B3-E5BA-4D12-BF03-BCE1175223FB}" type="presOf" srcId="{C0C546AF-5663-4B6E-B061-A7241603C9ED}" destId="{282D99AE-4930-4EFA-A21A-60524AA1C2C1}" srcOrd="0" destOrd="0" presId="urn:microsoft.com/office/officeart/2005/8/layout/list1"/>
    <dgm:cxn modelId="{4E6F434F-985E-43B6-9A7C-4407A7815339}" type="presParOf" srcId="{718A1CA7-E429-4107-BB04-CC8A663B12BD}" destId="{6B7CFF04-5315-4483-9178-279A4492C47A}" srcOrd="1" destOrd="0" presId="urn:microsoft.com/office/officeart/2005/8/layout/list1"/>
    <dgm:cxn modelId="{F491193C-31A6-41CA-A5DE-E7AD87CD376B}" type="presOf" srcId="{C0C546AF-5663-4B6E-B061-A7241603C9ED}" destId="{6B7CFF04-5315-4483-9178-279A4492C47A}" srcOrd="1" destOrd="0" presId="urn:microsoft.com/office/officeart/2005/8/layout/list1"/>
    <dgm:cxn modelId="{B4A5F736-A601-4864-A8D5-61046AD38214}" type="presParOf" srcId="{EEA05A5A-13F7-4465-B20F-00F79C43B04A}" destId="{C63B50CE-217C-40FE-B726-D4D23CD38DC1}" srcOrd="1" destOrd="0" presId="urn:microsoft.com/office/officeart/2005/8/layout/list1"/>
    <dgm:cxn modelId="{83E7F15C-0891-4F39-8BD4-681D0C70236B}" type="presParOf" srcId="{EEA05A5A-13F7-4465-B20F-00F79C43B04A}" destId="{BA1048DF-48DA-4F67-80FF-EF0A7BBCDC35}" srcOrd="2" destOrd="0" presId="urn:microsoft.com/office/officeart/2005/8/layout/list1"/>
    <dgm:cxn modelId="{0B13544B-7842-4EAE-A6F8-FEE6796E4E36}" type="presOf" srcId="{59F92501-2988-44BE-9E11-9D0D258F3272}" destId="{BA1048DF-48DA-4F67-80FF-EF0A7BBCDC35}" srcOrd="0" destOrd="0"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1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1622DAE-893C-4438-90C9-E0C0541D375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zh-CN" altLang="en-US"/>
        </a:p>
      </dgm:t>
    </dgm:pt>
    <dgm:pt modelId="{91DC07B5-096D-4DC9-8D42-AD006F9D89BB}" type="parTrans" cxnId="{A90E1688-6664-49D1-B833-CA131243D0A9}">
      <dgm:prSet/>
      <dgm:spPr/>
      <dgm:t>
        <a:bodyPr/>
        <a:lstStyle/>
        <a:p>
          <a:endParaRPr lang="zh-CN" altLang="en-US"/>
        </a:p>
      </dgm:t>
    </dgm:pt>
    <dgm:pt modelId="{C0C546AF-5663-4B6E-B061-A7241603C9ED}">
      <dgm:prSet phldrT="[文本]"/>
      <dgm:spPr>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dgm:spPr>
      <dgm:t>
        <a:bodyPr/>
        <a:lstStyle/>
        <a:p>
          <a:pPr algn="l"/>
          <a:r>
            <a:rPr lang="zh-CN" smtClean="0"/>
            <a:t>（</a:t>
          </a:r>
          <a:r>
            <a:rPr lang="en-US" smtClean="0"/>
            <a:t>1</a:t>
          </a:r>
          <a:r>
            <a:rPr lang="zh-CN" smtClean="0"/>
            <a:t>）图像空间方法</a:t>
          </a:r>
          <a:endParaRPr lang="zh-CN" altLang="en-US">
            <a:solidFill>
              <a:schemeClr val="bg1"/>
            </a:solidFill>
            <a:latin typeface="思源黑体 CN Bold" panose="020b0800000000000000" pitchFamily="34" charset="-122"/>
            <a:ea typeface="思源黑体 CN Bold" panose="020b0800000000000000" pitchFamily="34" charset="-122"/>
          </a:endParaRPr>
        </a:p>
      </dgm:t>
    </dgm:pt>
    <dgm:pt modelId="{A444212C-C9F6-4E10-9E28-39133636789F}" type="parTrans" cxnId="{C6887639-6236-4CDF-BBF8-6AD65711929C}">
      <dgm:prSet/>
      <dgm:spPr/>
      <dgm:t>
        <a:bodyPr/>
        <a:lstStyle/>
        <a:p>
          <a:endParaRPr lang="zh-CN" altLang="en-US"/>
        </a:p>
      </dgm:t>
    </dgm:pt>
    <dgm:pt modelId="{84E5491B-1F22-4FE4-A300-4A7F55728DFE}">
      <dgm:prSet/>
      <dgm:spPr>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dgm:spPr>
      <dgm:t>
        <a:bodyPr/>
        <a:lstStyle/>
        <a:p>
          <a:r>
            <a:rPr lang="zh-CN" smtClean="0"/>
            <a:t>基于图像空间的分类方法，利用图像的灰度、颜色、纹理、形状、位置等底层图像特征对图像进行分类。</a:t>
          </a:r>
          <a:endParaRPr lang="zh-CN"/>
        </a:p>
      </dgm:t>
    </dgm:pt>
    <dgm:pt modelId="{7CDD7663-4C8D-43A4-A6B3-F7450F662B41}" type="sibTrans" cxnId="{C6887639-6236-4CDF-BBF8-6AD65711929C}">
      <dgm:prSet/>
      <dgm:spPr/>
      <dgm:t>
        <a:bodyPr/>
        <a:lstStyle/>
        <a:p>
          <a:endParaRPr lang="zh-CN" altLang="en-US"/>
        </a:p>
      </dgm:t>
    </dgm:pt>
    <dgm:pt modelId="{00AF094D-6091-46EA-A1A8-DD3F8203C48A}" type="sibTrans" cxnId="{A90E1688-6664-49D1-B833-CA131243D0A9}">
      <dgm:prSet/>
      <dgm:spPr/>
      <dgm:t>
        <a:bodyPr/>
        <a:lstStyle/>
        <a:p>
          <a:endParaRPr lang="zh-CN" altLang="en-US"/>
        </a:p>
      </dgm:t>
    </dgm:pt>
    <dgm:pt modelId="{EEA05A5A-13F7-4465-B20F-00F79C43B04A}" type="pres">
      <dgm:prSet presAssocID="{B1622DAE-893C-4438-90C9-E0C0541D3758}" presName="linear">
        <dgm:presLayoutVars>
          <dgm:dir/>
          <dgm:animLvl val="lvl"/>
          <dgm:resizeHandles val="exact"/>
        </dgm:presLayoutVars>
      </dgm:prSet>
      <dgm:spPr/>
      <dgm:t>
        <a:bodyPr/>
        <a:lstStyle/>
        <a:p>
          <a:endParaRPr lang="zh-CN" altLang="en-US"/>
        </a:p>
      </dgm:t>
    </dgm:pt>
    <dgm:pt modelId="{718A1CA7-E429-4107-BB04-CC8A663B12BD}" type="pres">
      <dgm:prSet presAssocID="{C0C546AF-5663-4B6E-B061-A7241603C9ED}" presName="parentLin"/>
      <dgm:spPr/>
      <dgm:t>
        <a:bodyPr/>
        <a:lstStyle/>
        <a:p/>
      </dgm:t>
    </dgm:pt>
    <dgm:pt modelId="{282D99AE-4930-4EFA-A21A-60524AA1C2C1}" type="pres">
      <dgm:prSet presAssocID="{C0C546AF-5663-4B6E-B061-A7241603C9ED}" presName="parentLeftMargin" presStyleLbl="node1" presStyleCnt="1"/>
      <dgm:spPr/>
      <dgm:t>
        <a:bodyPr/>
        <a:lstStyle/>
        <a:p>
          <a:endParaRPr lang="zh-CN" altLang="en-US"/>
        </a:p>
      </dgm:t>
    </dgm:pt>
    <dgm:pt modelId="{6B7CFF04-5315-4483-9178-279A4492C47A}" type="pres">
      <dgm:prSet presAssocID="{C0C546AF-5663-4B6E-B061-A7241603C9ED}" presName="parentText" presStyleLbl="node1" presStyleCnt="1" custScaleX="67145" custLinFactNeighborX="1734" custLinFactNeighborY="-1254">
        <dgm:presLayoutVars>
          <dgm:chMax val="0"/>
          <dgm:bulletEnabled val="1"/>
        </dgm:presLayoutVars>
      </dgm:prSet>
      <dgm:spPr/>
      <dgm:t>
        <a:bodyPr/>
        <a:lstStyle/>
        <a:p>
          <a:endParaRPr lang="zh-CN" altLang="en-US"/>
        </a:p>
      </dgm:t>
    </dgm:pt>
    <dgm:pt modelId="{C63B50CE-217C-40FE-B726-D4D23CD38DC1}" type="pres">
      <dgm:prSet presAssocID="{C0C546AF-5663-4B6E-B061-A7241603C9ED}" presName="negativeSpace"/>
      <dgm:spPr/>
      <dgm:t>
        <a:bodyPr/>
        <a:lstStyle/>
        <a:p/>
      </dgm:t>
    </dgm:pt>
    <dgm:pt modelId="{BA1048DF-48DA-4F67-80FF-EF0A7BBCDC35}" type="pres">
      <dgm:prSet presAssocID="{C0C546AF-5663-4B6E-B061-A7241603C9ED}" presName="childText" presStyleLbl="conFgAcc1" presStyleCnt="1" custLinFactNeighborY="55516">
        <dgm:presLayoutVars>
          <dgm:bulletEnabled val="1"/>
        </dgm:presLayoutVars>
      </dgm:prSet>
      <dgm:spPr/>
      <dgm:t>
        <a:bodyPr/>
        <a:lstStyle/>
        <a:p>
          <a:endParaRPr lang="zh-CN" altLang="en-US"/>
        </a:p>
      </dgm:t>
    </dgm:pt>
  </dgm:ptLst>
  <dgm:cxnLst>
    <dgm:cxn modelId="{A90E1688-6664-49D1-B833-CA131243D0A9}" srcId="{B1622DAE-893C-4438-90C9-E0C0541D3758}" destId="{C0C546AF-5663-4B6E-B061-A7241603C9ED}" srcOrd="0" destOrd="0" parTransId="{91DC07B5-096D-4DC9-8D42-AD006F9D89BB}" sibTransId="{00AF094D-6091-46EA-A1A8-DD3F8203C48A}"/>
    <dgm:cxn modelId="{C6887639-6236-4CDF-BBF8-6AD65711929C}" srcId="{C0C546AF-5663-4B6E-B061-A7241603C9ED}" destId="{84E5491B-1F22-4FE4-A300-4A7F55728DFE}" srcOrd="0" destOrd="0" parTransId="{A444212C-C9F6-4E10-9E28-39133636789F}" sibTransId="{7CDD7663-4C8D-43A4-A6B3-F7450F662B41}"/>
    <dgm:cxn modelId="{9245698A-EA99-4B17-9181-F23444293E8B}" type="presOf" srcId="{B1622DAE-893C-4438-90C9-E0C0541D3758}" destId="{EEA05A5A-13F7-4465-B20F-00F79C43B04A}" srcOrd="0" destOrd="0" presId="urn:microsoft.com/office/officeart/2005/8/layout/list1"/>
    <dgm:cxn modelId="{9F521741-73B4-4108-87C3-50B7107E8B36}" type="presParOf" srcId="{EEA05A5A-13F7-4465-B20F-00F79C43B04A}" destId="{718A1CA7-E429-4107-BB04-CC8A663B12BD}" srcOrd="0" destOrd="0" presId="urn:microsoft.com/office/officeart/2005/8/layout/list1"/>
    <dgm:cxn modelId="{BDDF8A68-9C99-43AB-AD98-D396550CDC90}" type="presParOf" srcId="{718A1CA7-E429-4107-BB04-CC8A663B12BD}" destId="{282D99AE-4930-4EFA-A21A-60524AA1C2C1}" srcOrd="0" destOrd="0" presId="urn:microsoft.com/office/officeart/2005/8/layout/list1"/>
    <dgm:cxn modelId="{C3A524D8-80C9-4035-B022-351C5A5397CC}" type="presOf" srcId="{C0C546AF-5663-4B6E-B061-A7241603C9ED}" destId="{282D99AE-4930-4EFA-A21A-60524AA1C2C1}" srcOrd="0" destOrd="0" presId="urn:microsoft.com/office/officeart/2005/8/layout/list1"/>
    <dgm:cxn modelId="{F5C734C6-8743-4C16-99A0-700DF76DD887}" type="presParOf" srcId="{718A1CA7-E429-4107-BB04-CC8A663B12BD}" destId="{6B7CFF04-5315-4483-9178-279A4492C47A}" srcOrd="1" destOrd="0" presId="urn:microsoft.com/office/officeart/2005/8/layout/list1"/>
    <dgm:cxn modelId="{A67C156B-6599-41CB-8E5C-9A368A53F835}" type="presOf" srcId="{C0C546AF-5663-4B6E-B061-A7241603C9ED}" destId="{6B7CFF04-5315-4483-9178-279A4492C47A}" srcOrd="1" destOrd="0" presId="urn:microsoft.com/office/officeart/2005/8/layout/list1"/>
    <dgm:cxn modelId="{E641FF34-D567-4AC8-9B59-2563E540B356}" type="presParOf" srcId="{EEA05A5A-13F7-4465-B20F-00F79C43B04A}" destId="{C63B50CE-217C-40FE-B726-D4D23CD38DC1}" srcOrd="1" destOrd="0" presId="urn:microsoft.com/office/officeart/2005/8/layout/list1"/>
    <dgm:cxn modelId="{755D56FB-BCEE-4C31-BAAA-A408D034B1BF}" type="presParOf" srcId="{EEA05A5A-13F7-4465-B20F-00F79C43B04A}" destId="{BA1048DF-48DA-4F67-80FF-EF0A7BBCDC35}" srcOrd="2" destOrd="0" presId="urn:microsoft.com/office/officeart/2005/8/layout/list1"/>
    <dgm:cxn modelId="{F5B24B46-3A3C-461C-A481-B5D4658E7FE3}" type="presOf" srcId="{84E5491B-1F22-4FE4-A300-4A7F55728DFE}" destId="{BA1048DF-48DA-4F67-80FF-EF0A7BBCDC35}" srcOrd="0" destOrd="0" presId="urn:microsoft.com/office/officeart/2005/8/layout/list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467580"/>
          <a:ext cx="10186999" cy="4687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0624" tIns="645668" rIns="790624" bIns="220472" numCol="1" spcCol="1270" anchor="t" anchorCtr="0">
          <a:noAutofit/>
        </a:bodyPr>
        <a:lstStyle/>
        <a:p>
          <a:pPr marL="285750" lvl="1" indent="-285750" algn="l" defTabSz="1377950">
            <a:lnSpc>
              <a:spcPct val="90000"/>
            </a:lnSpc>
            <a:spcBef>
              <a:spcPct val="0"/>
            </a:spcBef>
            <a:spcAft>
              <a:spcPct val="15000"/>
            </a:spcAft>
            <a:buChar char="••"/>
          </a:pPr>
          <a:endParaRPr lang="zh-CN" sz="3100" kern="1200"/>
        </a:p>
        <a:p>
          <a:pPr marL="285750" lvl="1" indent="-285750" algn="l" defTabSz="1377950">
            <a:lnSpc>
              <a:spcPct val="90000"/>
            </a:lnSpc>
            <a:spcBef>
              <a:spcPct val="0"/>
            </a:spcBef>
            <a:spcAft>
              <a:spcPct val="15000"/>
            </a:spcAft>
            <a:buChar char="••"/>
          </a:pPr>
          <a:endParaRPr lang="zh-CN" sz="3100" kern="1200"/>
        </a:p>
        <a:p>
          <a:pPr marL="285750" lvl="1" indent="-285750" algn="l" defTabSz="1377950">
            <a:lnSpc>
              <a:spcPct val="90000"/>
            </a:lnSpc>
            <a:spcBef>
              <a:spcPct val="0"/>
            </a:spcBef>
            <a:spcAft>
              <a:spcPct val="15000"/>
            </a:spcAft>
            <a:buChar char="••"/>
          </a:pPr>
          <a:endParaRPr lang="zh-CN" sz="3100" kern="1200"/>
        </a:p>
        <a:p>
          <a:pPr marL="285750" lvl="1" indent="-285750" algn="l" defTabSz="1377950">
            <a:lnSpc>
              <a:spcPct val="90000"/>
            </a:lnSpc>
            <a:spcBef>
              <a:spcPct val="0"/>
            </a:spcBef>
            <a:spcAft>
              <a:spcPct val="15000"/>
            </a:spcAft>
            <a:buChar char="••"/>
          </a:pPr>
          <a:endParaRPr lang="zh-CN" sz="3100" kern="1200"/>
        </a:p>
        <a:p>
          <a:pPr marL="285750" lvl="1" indent="-285750" algn="l" defTabSz="1377950">
            <a:lnSpc>
              <a:spcPct val="90000"/>
            </a:lnSpc>
            <a:spcBef>
              <a:spcPct val="0"/>
            </a:spcBef>
            <a:spcAft>
              <a:spcPct val="15000"/>
            </a:spcAft>
            <a:buChar char="••"/>
          </a:pPr>
          <a:endParaRPr lang="zh-CN" sz="3100" kern="1200"/>
        </a:p>
      </dsp:txBody>
      <dsp:txXfrm>
        <a:off x="0" y="467580"/>
        <a:ext cx="10186999" cy="4687200"/>
      </dsp:txXfrm>
    </dsp:sp>
    <dsp:sp modelId="{6B7CFF04-5315-4483-9178-279A4492C47A}">
      <dsp:nvSpPr>
        <dsp:cNvPr id="17" name=""/>
        <dsp:cNvSpPr/>
      </dsp:nvSpPr>
      <dsp:spPr>
        <a:xfrm>
          <a:off x="518182" y="0"/>
          <a:ext cx="5260107" cy="91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9531" tIns="0" rIns="269531" bIns="0" numCol="1" spcCol="1270" anchor="ctr" anchorCtr="0">
          <a:noAutofit/>
        </a:bodyPr>
        <a:lstStyle/>
        <a:p>
          <a:pPr lvl="0" algn="l" defTabSz="1377950">
            <a:lnSpc>
              <a:spcPct val="90000"/>
            </a:lnSpc>
            <a:spcBef>
              <a:spcPct val="0"/>
            </a:spcBef>
            <a:spcAft>
              <a:spcPct val="35000"/>
            </a:spcAft>
          </a:pPr>
          <a:r>
            <a:rPr lang="zh-CN" sz="3100" kern="1200" smtClean="0"/>
            <a:t>（</a:t>
          </a:r>
          <a:r>
            <a:rPr lang="en-US" sz="3100" kern="1200" smtClean="0"/>
            <a:t>1</a:t>
          </a:r>
          <a:r>
            <a:rPr lang="zh-CN" sz="3100" kern="1200" smtClean="0"/>
            <a:t>）</a:t>
          </a:r>
          <a:r>
            <a:rPr lang="zh-CN" altLang="en-US" sz="3100" kern="1200" smtClean="0"/>
            <a:t>日常生活中的例子</a:t>
          </a:r>
          <a:endParaRPr lang="zh-CN" altLang="en-US" sz="3100" kern="1200">
            <a:solidFill>
              <a:schemeClr val="bg1"/>
            </a:solidFill>
            <a:latin typeface="思源黑体 CN Bold" panose="020b0800000000000000" pitchFamily="34" charset="-122"/>
            <a:ea typeface="思源黑体 CN Bold" panose="020b0800000000000000" pitchFamily="34" charset="-122"/>
          </a:endParaRPr>
        </a:p>
      </dsp:txBody>
      <dsp:txXfrm>
        <a:off x="562854" y="44672"/>
        <a:ext cx="5170762" cy="825775"/>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360319"/>
          <a:ext cx="10186999" cy="478169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0624" tIns="479044" rIns="790624" bIns="163576" numCol="1" spcCol="1270" anchor="t" anchorCtr="0">
          <a:noAutofit/>
        </a:bodyPr>
        <a:lstStyle/>
        <a:p>
          <a:pPr marL="228600" lvl="1" indent="-228600" algn="l" defTabSz="1022350">
            <a:lnSpc>
              <a:spcPct val="90000"/>
            </a:lnSpc>
            <a:spcBef>
              <a:spcPct val="0"/>
            </a:spcBef>
            <a:spcAft>
              <a:spcPct val="15000"/>
            </a:spcAft>
            <a:buChar char="••"/>
          </a:pPr>
          <a:r>
            <a:rPr lang="zh-CN" sz="2300" kern="1200" smtClean="0"/>
            <a:t>图像分类的核心就是从给定的分类集合中给图像分配一个标签。实际上，这意味着我们的任务是分析一个输入图像并返回一个表示图像分类的标签。标签总是来自预定义的可能类别集。也就是说在分类前，会有一个表示所有可能的类别的标签，对图像分类的过程，就是从这些可能标签中选择一个来表示输入图像的类别。</a:t>
          </a:r>
          <a:endParaRPr lang="zh-CN" sz="2300" kern="1200"/>
        </a:p>
        <a:p>
          <a:pPr marL="228600" lvl="1" indent="-228600" algn="l" defTabSz="1022350">
            <a:lnSpc>
              <a:spcPct val="90000"/>
            </a:lnSpc>
            <a:spcBef>
              <a:spcPct val="0"/>
            </a:spcBef>
            <a:spcAft>
              <a:spcPct val="15000"/>
            </a:spcAft>
            <a:buChar char="••"/>
          </a:pPr>
          <a:r>
            <a:rPr lang="zh-CN" sz="2300" kern="1200" smtClean="0"/>
            <a:t>例如我们假定一个可能的类别集</a:t>
          </a:r>
          <a:r>
            <a:rPr lang="en-US" sz="2300" kern="1200" smtClean="0"/>
            <a:t>categories = {dog, cat, panda}</a:t>
          </a:r>
          <a:r>
            <a:rPr lang="zh-CN" sz="2300" kern="1200" smtClean="0"/>
            <a:t>，之后我们提供一张图片给分类系统，如图。</a:t>
          </a:r>
          <a:endParaRPr lang="zh-CN" sz="2300" kern="1200"/>
        </a:p>
        <a:p>
          <a:pPr marL="228600" lvl="1" indent="-228600" algn="l" defTabSz="1022350">
            <a:lnSpc>
              <a:spcPct val="90000"/>
            </a:lnSpc>
            <a:spcBef>
              <a:spcPct val="0"/>
            </a:spcBef>
            <a:spcAft>
              <a:spcPct val="15000"/>
            </a:spcAft>
            <a:buChar char="••"/>
          </a:pPr>
          <a:endParaRPr lang="zh-CN" sz="2300" kern="1200"/>
        </a:p>
      </dsp:txBody>
      <dsp:txXfrm>
        <a:off x="0" y="360319"/>
        <a:ext cx="10186999" cy="4781699"/>
      </dsp:txXfrm>
    </dsp:sp>
    <dsp:sp modelId="{6B7CFF04-5315-4483-9178-279A4492C47A}">
      <dsp:nvSpPr>
        <dsp:cNvPr id="17" name=""/>
        <dsp:cNvSpPr/>
      </dsp:nvSpPr>
      <dsp:spPr>
        <a:xfrm>
          <a:off x="518182" y="9534"/>
          <a:ext cx="5260107"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9531" tIns="0" rIns="269531" bIns="0" numCol="1" spcCol="1270" anchor="ctr" anchorCtr="0">
          <a:noAutofit/>
        </a:bodyPr>
        <a:lstStyle/>
        <a:p>
          <a:pPr lvl="0" algn="l" defTabSz="1022350">
            <a:lnSpc>
              <a:spcPct val="90000"/>
            </a:lnSpc>
            <a:spcBef>
              <a:spcPct val="0"/>
            </a:spcBef>
            <a:spcAft>
              <a:spcPct val="35000"/>
            </a:spcAft>
          </a:pPr>
          <a:r>
            <a:rPr lang="zh-CN" sz="2300" kern="1200" smtClean="0"/>
            <a:t>（</a:t>
          </a:r>
          <a:r>
            <a:rPr lang="en-US" altLang="zh-CN" sz="2300" kern="1200" smtClean="0"/>
            <a:t>2</a:t>
          </a:r>
          <a:r>
            <a:rPr lang="zh-CN" sz="2300" kern="1200" smtClean="0"/>
            <a:t>）</a:t>
          </a:r>
          <a:r>
            <a:rPr lang="zh-CN" altLang="en-US" sz="2300" kern="1200" smtClean="0"/>
            <a:t>计算机中的图像分类</a:t>
          </a:r>
          <a:endParaRPr lang="zh-CN" altLang="en-US" sz="2300" kern="1200">
            <a:solidFill>
              <a:schemeClr val="bg1"/>
            </a:solidFill>
            <a:latin typeface="思源黑体 CN Bold" panose="020b0800000000000000" pitchFamily="34" charset="-122"/>
            <a:ea typeface="思源黑体 CN Bold" panose="020b0800000000000000" pitchFamily="34" charset="-122"/>
          </a:endParaRPr>
        </a:p>
      </dsp:txBody>
      <dsp:txXfrm>
        <a:off x="551326" y="42678"/>
        <a:ext cx="5193819" cy="612672"/>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566270"/>
          <a:ext cx="10186999" cy="4384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0624" tIns="499872" rIns="790624" bIns="170688" numCol="1" spcCol="1270" anchor="t" anchorCtr="0">
          <a:noAutofit/>
        </a:bodyPr>
        <a:lstStyle/>
        <a:p>
          <a:pPr marL="228600" lvl="1" indent="-228600" algn="l" defTabSz="1066800">
            <a:lnSpc>
              <a:spcPct val="90000"/>
            </a:lnSpc>
            <a:spcBef>
              <a:spcPct val="0"/>
            </a:spcBef>
            <a:spcAft>
              <a:spcPct val="15000"/>
            </a:spcAft>
            <a:buChar char="••"/>
          </a:pPr>
          <a:r>
            <a:rPr lang="zh-CN" sz="2400" kern="1200" smtClean="0"/>
            <a:t>分类的任务就是根据输入图像，从类别集中分配一个类别，这里应该分配的标签为</a:t>
          </a:r>
          <a:r>
            <a:rPr lang="en-US" sz="2400" kern="1200" smtClean="0"/>
            <a:t>dog</a:t>
          </a:r>
          <a:r>
            <a:rPr lang="zh-CN" sz="2400" kern="1200" smtClean="0"/>
            <a:t>。通常系统是按照某种概率来说明分类结果的，就像我们说</a:t>
          </a:r>
          <a:r>
            <a:rPr lang="en-US" sz="2400" kern="1200" smtClean="0"/>
            <a:t>80%</a:t>
          </a:r>
          <a:r>
            <a:rPr lang="zh-CN" sz="2400" kern="1200" smtClean="0"/>
            <a:t>的可能性是狗，例如对于图</a:t>
          </a:r>
          <a:r>
            <a:rPr lang="en-US" sz="2400" kern="1200" smtClean="0"/>
            <a:t>4-2</a:t>
          </a:r>
          <a:r>
            <a:rPr lang="zh-CN" sz="2400" kern="1200" smtClean="0"/>
            <a:t>中图像来说，分类系统可能根据概率给图像分配多个标签，如</a:t>
          </a:r>
          <a:r>
            <a:rPr lang="en-US" sz="2400" kern="1200" smtClean="0"/>
            <a:t>dog:95%</a:t>
          </a:r>
          <a:r>
            <a:rPr lang="zh-CN" sz="2400" kern="1200" smtClean="0"/>
            <a:t>，</a:t>
          </a:r>
          <a:r>
            <a:rPr lang="en-US" sz="2400" kern="1200" smtClean="0"/>
            <a:t>cat:4%</a:t>
          </a:r>
          <a:r>
            <a:rPr lang="zh-CN" sz="2400" kern="1200" smtClean="0"/>
            <a:t>，</a:t>
          </a:r>
          <a:r>
            <a:rPr lang="en-US" sz="2400" kern="1200" smtClean="0"/>
            <a:t>panda:1%</a:t>
          </a:r>
          <a:r>
            <a:rPr lang="zh-CN" sz="2400" kern="1200" smtClean="0"/>
            <a:t>，表示这张图像有</a:t>
          </a:r>
          <a:r>
            <a:rPr lang="en-US" sz="2400" kern="1200" smtClean="0"/>
            <a:t>95%</a:t>
          </a:r>
          <a:r>
            <a:rPr lang="zh-CN" sz="2400" kern="1200" smtClean="0"/>
            <a:t>的可能性是</a:t>
          </a:r>
          <a:r>
            <a:rPr lang="en-US" sz="2400" kern="1200" smtClean="0"/>
            <a:t>dog</a:t>
          </a:r>
          <a:r>
            <a:rPr lang="zh-CN" sz="2400" kern="1200" smtClean="0"/>
            <a:t>，有</a:t>
          </a:r>
          <a:r>
            <a:rPr lang="en-US" sz="2400" kern="1200" smtClean="0"/>
            <a:t>4%</a:t>
          </a:r>
          <a:r>
            <a:rPr lang="zh-CN" sz="2400" kern="1200" smtClean="0"/>
            <a:t>的可能性是</a:t>
          </a:r>
          <a:r>
            <a:rPr lang="en-US" sz="2400" kern="1200" smtClean="0"/>
            <a:t>4%</a:t>
          </a:r>
          <a:r>
            <a:rPr lang="zh-CN" sz="2400" kern="1200" smtClean="0"/>
            <a:t>，有</a:t>
          </a:r>
          <a:r>
            <a:rPr lang="en-US" sz="2400" kern="1200" smtClean="0"/>
            <a:t>1%</a:t>
          </a:r>
          <a:r>
            <a:rPr lang="zh-CN" sz="2400" kern="1200" smtClean="0"/>
            <a:t>的可能性是</a:t>
          </a:r>
          <a:r>
            <a:rPr lang="en-US" sz="2400" kern="1200" smtClean="0"/>
            <a:t>panda</a:t>
          </a:r>
          <a:r>
            <a:rPr lang="zh-CN" sz="2400" kern="1200" smtClean="0"/>
            <a:t>。</a:t>
          </a:r>
          <a:endParaRPr lang="zh-CN" sz="2400" kern="1200"/>
        </a:p>
        <a:p>
          <a:pPr marL="228600" lvl="1" indent="-228600" algn="l" defTabSz="1066800">
            <a:lnSpc>
              <a:spcPct val="90000"/>
            </a:lnSpc>
            <a:spcBef>
              <a:spcPct val="0"/>
            </a:spcBef>
            <a:spcAft>
              <a:spcPct val="15000"/>
            </a:spcAft>
            <a:buChar char="••"/>
          </a:pPr>
          <a:endParaRPr lang="zh-CN" sz="2400" kern="1200"/>
        </a:p>
      </dsp:txBody>
      <dsp:txXfrm>
        <a:off x="0" y="566270"/>
        <a:ext cx="10186999" cy="4384800"/>
      </dsp:txXfrm>
    </dsp:sp>
    <dsp:sp modelId="{6B7CFF04-5315-4483-9178-279A4492C47A}">
      <dsp:nvSpPr>
        <dsp:cNvPr id="17" name=""/>
        <dsp:cNvSpPr/>
      </dsp:nvSpPr>
      <dsp:spPr>
        <a:xfrm>
          <a:off x="518182" y="200234"/>
          <a:ext cx="5260107"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9531" tIns="0" rIns="269531" bIns="0" numCol="1" spcCol="1270" anchor="ctr" anchorCtr="0">
          <a:noAutofit/>
        </a:bodyPr>
        <a:lstStyle/>
        <a:p>
          <a:pPr lvl="0" algn="l" defTabSz="1066800">
            <a:lnSpc>
              <a:spcPct val="90000"/>
            </a:lnSpc>
            <a:spcBef>
              <a:spcPct val="0"/>
            </a:spcBef>
            <a:spcAft>
              <a:spcPct val="35000"/>
            </a:spcAft>
          </a:pPr>
          <a:r>
            <a:rPr lang="zh-CN" sz="2400" kern="1200" smtClean="0"/>
            <a:t>（</a:t>
          </a:r>
          <a:r>
            <a:rPr lang="en-US" altLang="zh-CN" sz="2400" kern="1200" smtClean="0"/>
            <a:t>2</a:t>
          </a:r>
          <a:r>
            <a:rPr lang="zh-CN" sz="2400" kern="1200" smtClean="0"/>
            <a:t>）</a:t>
          </a:r>
          <a:r>
            <a:rPr lang="zh-CN" altLang="en-US" sz="2400" kern="1200" smtClean="0"/>
            <a:t>计算机中的图像分类</a:t>
          </a:r>
          <a:endParaRPr lang="zh-CN" altLang="en-US" sz="2400" kern="1200">
            <a:solidFill>
              <a:schemeClr val="bg1"/>
            </a:solidFill>
            <a:latin typeface="思源黑体 CN Bold" panose="020b0800000000000000" pitchFamily="34" charset="-122"/>
            <a:ea typeface="思源黑体 CN Bold" panose="020b0800000000000000" pitchFamily="34" charset="-122"/>
          </a:endParaRPr>
        </a:p>
      </dsp:txBody>
      <dsp:txXfrm>
        <a:off x="552767" y="234819"/>
        <a:ext cx="5190937" cy="639310"/>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852334"/>
          <a:ext cx="10186999" cy="3962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0624" tIns="708152" rIns="790624" bIns="241808" numCol="1" spcCol="1270" anchor="t" anchorCtr="0">
          <a:noAutofit/>
        </a:bodyPr>
        <a:lstStyle/>
        <a:p>
          <a:pPr marL="285750" lvl="1" indent="-285750" algn="l" defTabSz="1511300">
            <a:lnSpc>
              <a:spcPct val="90000"/>
            </a:lnSpc>
            <a:spcBef>
              <a:spcPct val="0"/>
            </a:spcBef>
            <a:spcAft>
              <a:spcPct val="15000"/>
            </a:spcAft>
            <a:buChar char="••"/>
          </a:pPr>
          <a:r>
            <a:rPr lang="zh-CN" sz="3400" kern="1200" smtClean="0"/>
            <a:t>人在对图像进行分类的时候是根据各种特征，并且能够快速的根据最显著的特征确定图像的分类。计算机对图像进行分类也是根据目标在图像信息中所反映的不同特征。</a:t>
          </a:r>
          <a:endParaRPr lang="zh-CN" altLang="en-US" sz="3400" kern="1200"/>
        </a:p>
      </dsp:txBody>
      <dsp:txXfrm>
        <a:off x="0" y="852334"/>
        <a:ext cx="10186999" cy="3962700"/>
      </dsp:txXfrm>
    </dsp:sp>
    <dsp:sp modelId="{6B7CFF04-5315-4483-9178-279A4492C47A}">
      <dsp:nvSpPr>
        <dsp:cNvPr id="17" name=""/>
        <dsp:cNvSpPr/>
      </dsp:nvSpPr>
      <dsp:spPr>
        <a:xfrm>
          <a:off x="518182" y="333782"/>
          <a:ext cx="5260107"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9531" tIns="0" rIns="269531" bIns="0" numCol="1" spcCol="1270" anchor="ctr" anchorCtr="0">
          <a:noAutofit/>
        </a:bodyPr>
        <a:lstStyle/>
        <a:p>
          <a:pPr lvl="0" algn="l" defTabSz="1511300">
            <a:lnSpc>
              <a:spcPct val="90000"/>
            </a:lnSpc>
            <a:spcBef>
              <a:spcPct val="0"/>
            </a:spcBef>
            <a:spcAft>
              <a:spcPct val="35000"/>
            </a:spcAft>
          </a:pPr>
          <a:r>
            <a:rPr lang="zh-CN" sz="3400" kern="1200" smtClean="0"/>
            <a:t>（</a:t>
          </a:r>
          <a:r>
            <a:rPr lang="en-US" sz="3400" kern="1200" smtClean="0"/>
            <a:t>3</a:t>
          </a:r>
          <a:r>
            <a:rPr lang="zh-CN" sz="3400" kern="1200" smtClean="0"/>
            <a:t>）特征</a:t>
          </a:r>
          <a:endParaRPr lang="zh-CN" altLang="en-US" sz="3400" kern="1200">
            <a:solidFill>
              <a:schemeClr val="bg1"/>
            </a:solidFill>
            <a:latin typeface="思源黑体 CN Bold" panose="020b0800000000000000" pitchFamily="34" charset="-122"/>
            <a:ea typeface="思源黑体 CN Bold" panose="020b0800000000000000" pitchFamily="34" charset="-122"/>
          </a:endParaRPr>
        </a:p>
      </dsp:txBody>
      <dsp:txXfrm>
        <a:off x="567178" y="382778"/>
        <a:ext cx="5162116" cy="905689"/>
      </dsp:txXfrm>
    </dsp:sp>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489620"/>
          <a:ext cx="10565822" cy="42525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0025" tIns="624840" rIns="820025" bIns="213360" numCol="1" spcCol="1270" anchor="t" anchorCtr="0">
          <a:noAutofit/>
        </a:bodyPr>
        <a:lstStyle/>
        <a:p>
          <a:pPr marL="285750" lvl="1" indent="-285750" algn="l" defTabSz="1333500">
            <a:lnSpc>
              <a:spcPct val="90000"/>
            </a:lnSpc>
            <a:spcBef>
              <a:spcPct val="0"/>
            </a:spcBef>
            <a:spcAft>
              <a:spcPct val="15000"/>
            </a:spcAft>
            <a:buChar char="••"/>
          </a:pPr>
          <a:r>
            <a:rPr lang="zh-CN" sz="3000" kern="1200" smtClean="0"/>
            <a:t>根据图像中目标的种类，图像分类分为两种：单分类和多分类，一般的图像分类以单分类为主。</a:t>
          </a:r>
          <a:endParaRPr lang="zh-CN" sz="3000" kern="1200"/>
        </a:p>
        <a:p>
          <a:pPr marL="285750" lvl="1" indent="-285750" algn="l" defTabSz="1333500">
            <a:lnSpc>
              <a:spcPct val="90000"/>
            </a:lnSpc>
            <a:spcBef>
              <a:spcPct val="0"/>
            </a:spcBef>
            <a:spcAft>
              <a:spcPct val="15000"/>
            </a:spcAft>
            <a:buChar char="••"/>
          </a:pPr>
          <a:r>
            <a:rPr lang="zh-CN" sz="3000" kern="1200" smtClean="0"/>
            <a:t>单分类中，图像中包含一种类别的目标，这时候又分为单标签单实例和单标签多实例，例如图中左侧是单标签单实例，右侧是单标签多实例。</a:t>
          </a:r>
          <a:endParaRPr lang="zh-CN" sz="3000" kern="1200"/>
        </a:p>
      </dsp:txBody>
      <dsp:txXfrm>
        <a:off x="0" y="489620"/>
        <a:ext cx="10565822" cy="4252500"/>
      </dsp:txXfrm>
    </dsp:sp>
    <dsp:sp modelId="{6B7CFF04-5315-4483-9178-279A4492C47A}">
      <dsp:nvSpPr>
        <dsp:cNvPr id="17" name=""/>
        <dsp:cNvSpPr/>
      </dsp:nvSpPr>
      <dsp:spPr>
        <a:xfrm>
          <a:off x="537451" y="12305"/>
          <a:ext cx="4713518" cy="88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554" tIns="0" rIns="279554" bIns="0" numCol="1" spcCol="1270" anchor="ctr" anchorCtr="0">
          <a:noAutofit/>
        </a:bodyPr>
        <a:lstStyle/>
        <a:p>
          <a:pPr lvl="0" algn="l" defTabSz="1333500">
            <a:lnSpc>
              <a:spcPct val="90000"/>
            </a:lnSpc>
            <a:spcBef>
              <a:spcPct val="0"/>
            </a:spcBef>
            <a:spcAft>
              <a:spcPct val="35000"/>
            </a:spcAft>
          </a:pPr>
          <a:r>
            <a:rPr lang="zh-CN" sz="3000" kern="1200" smtClean="0"/>
            <a:t>（</a:t>
          </a:r>
          <a:r>
            <a:rPr lang="en-US" sz="3000" kern="1200" smtClean="0"/>
            <a:t>1</a:t>
          </a:r>
          <a:r>
            <a:rPr lang="zh-CN" sz="3000" kern="1200" smtClean="0"/>
            <a:t>）根据目标种类分类</a:t>
          </a:r>
          <a:endParaRPr lang="zh-CN" altLang="en-US" sz="3000" kern="1200">
            <a:solidFill>
              <a:schemeClr val="bg1"/>
            </a:solidFill>
            <a:latin typeface="思源黑体 CN Bold" panose="020b0800000000000000" pitchFamily="34" charset="-122"/>
            <a:ea typeface="思源黑体 CN Bold" panose="020b0800000000000000" pitchFamily="34" charset="-122"/>
          </a:endParaRPr>
        </a:p>
      </dsp:txBody>
      <dsp:txXfrm>
        <a:off x="580682" y="55536"/>
        <a:ext cx="4627055" cy="799137"/>
      </dsp:txXfrm>
    </dsp:sp>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911721"/>
          <a:ext cx="10565822" cy="383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0025" tIns="624840" rIns="820025" bIns="213360" numCol="1" spcCol="1270" anchor="t" anchorCtr="0">
          <a:noAutofit/>
        </a:bodyPr>
        <a:lstStyle/>
        <a:p>
          <a:pPr marL="285750" lvl="1" indent="-285750" algn="l" defTabSz="1333500">
            <a:lnSpc>
              <a:spcPct val="90000"/>
            </a:lnSpc>
            <a:spcBef>
              <a:spcPct val="0"/>
            </a:spcBef>
            <a:spcAft>
              <a:spcPct val="15000"/>
            </a:spcAft>
            <a:buChar char="••"/>
          </a:pPr>
          <a:r>
            <a:rPr lang="zh-CN" sz="3000" kern="1200" smtClean="0"/>
            <a:t>根据图像中目标的种类，图像分类分为两种：单分类和多分类，一般的图像分类以单分类为主。</a:t>
          </a:r>
          <a:endParaRPr lang="zh-CN" sz="3000" kern="1200"/>
        </a:p>
        <a:p>
          <a:pPr marL="285750" lvl="1" indent="-285750" algn="l" defTabSz="1333500">
            <a:lnSpc>
              <a:spcPct val="90000"/>
            </a:lnSpc>
            <a:spcBef>
              <a:spcPct val="0"/>
            </a:spcBef>
            <a:spcAft>
              <a:spcPct val="15000"/>
            </a:spcAft>
            <a:buChar char="••"/>
          </a:pPr>
          <a:r>
            <a:rPr lang="zh-CN" sz="3000" kern="1200" smtClean="0"/>
            <a:t>单分类中，图像中包含一种类别的目标，这时候又分为</a:t>
          </a:r>
          <a:r>
            <a:rPr lang="zh-CN" sz="3000" kern="1200" smtClean="0">
              <a:solidFill>
                <a:srgbClr val="FF0000"/>
              </a:solidFill>
            </a:rPr>
            <a:t>单标签单实例</a:t>
          </a:r>
          <a:r>
            <a:rPr lang="zh-CN" sz="3000" kern="1200" smtClean="0"/>
            <a:t>和单标签多实例。</a:t>
          </a:r>
          <a:endParaRPr lang="zh-CN" sz="3000" kern="1200"/>
        </a:p>
      </dsp:txBody>
      <dsp:txXfrm>
        <a:off x="0" y="911721"/>
        <a:ext cx="10565822" cy="3830400"/>
      </dsp:txXfrm>
    </dsp:sp>
    <dsp:sp modelId="{6B7CFF04-5315-4483-9178-279A4492C47A}">
      <dsp:nvSpPr>
        <dsp:cNvPr id="17" name=""/>
        <dsp:cNvSpPr/>
      </dsp:nvSpPr>
      <dsp:spPr>
        <a:xfrm>
          <a:off x="537451" y="207854"/>
          <a:ext cx="4713518" cy="944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554" tIns="0" rIns="279554" bIns="0" numCol="1" spcCol="1270" anchor="ctr" anchorCtr="0">
          <a:noAutofit/>
        </a:bodyPr>
        <a:lstStyle/>
        <a:p>
          <a:pPr lvl="0" algn="l" defTabSz="1333500">
            <a:lnSpc>
              <a:spcPct val="90000"/>
            </a:lnSpc>
            <a:spcBef>
              <a:spcPct val="0"/>
            </a:spcBef>
            <a:spcAft>
              <a:spcPct val="35000"/>
            </a:spcAft>
          </a:pPr>
          <a:r>
            <a:rPr lang="zh-CN" sz="3000" kern="1200" smtClean="0"/>
            <a:t>（</a:t>
          </a:r>
          <a:r>
            <a:rPr lang="en-US" sz="3000" kern="1200" smtClean="0"/>
            <a:t>1</a:t>
          </a:r>
          <a:r>
            <a:rPr lang="zh-CN" sz="3000" kern="1200" smtClean="0"/>
            <a:t>）根据目标种类分类</a:t>
          </a:r>
          <a:endParaRPr lang="zh-CN" altLang="en-US" sz="3000" kern="1200">
            <a:solidFill>
              <a:schemeClr val="bg1"/>
            </a:solidFill>
            <a:latin typeface="思源黑体 CN Bold" panose="020b0800000000000000" pitchFamily="34" charset="-122"/>
            <a:ea typeface="思源黑体 CN Bold" panose="020b0800000000000000" pitchFamily="34" charset="-122"/>
          </a:endParaRPr>
        </a:p>
      </dsp:txBody>
      <dsp:txXfrm>
        <a:off x="583565" y="253968"/>
        <a:ext cx="4621291" cy="852413"/>
      </dsp:txXfrm>
    </dsp:sp>
  </dsp:spTree>
</dsp:drawing>
</file>

<file path=ppt/diagrams/drawing7.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911721"/>
          <a:ext cx="10565822" cy="383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0025" tIns="624840" rIns="820025" bIns="213360" numCol="1" spcCol="1270" anchor="t" anchorCtr="0">
          <a:noAutofit/>
        </a:bodyPr>
        <a:lstStyle/>
        <a:p>
          <a:pPr marL="285750" lvl="1" indent="-285750" algn="l" defTabSz="1333500">
            <a:lnSpc>
              <a:spcPct val="90000"/>
            </a:lnSpc>
            <a:spcBef>
              <a:spcPct val="0"/>
            </a:spcBef>
            <a:spcAft>
              <a:spcPct val="15000"/>
            </a:spcAft>
            <a:buChar char="••"/>
          </a:pPr>
          <a:r>
            <a:rPr lang="zh-CN" sz="3000" kern="1200" smtClean="0"/>
            <a:t>根据图像中目标的种类，图像分类分为两种：单分类和多分类，一般的图像分类以单分类为主。</a:t>
          </a:r>
          <a:endParaRPr lang="zh-CN" sz="3000" kern="1200"/>
        </a:p>
        <a:p>
          <a:pPr marL="285750" lvl="1" indent="-285750" algn="l" defTabSz="1333500">
            <a:lnSpc>
              <a:spcPct val="90000"/>
            </a:lnSpc>
            <a:spcBef>
              <a:spcPct val="0"/>
            </a:spcBef>
            <a:spcAft>
              <a:spcPct val="15000"/>
            </a:spcAft>
            <a:buChar char="••"/>
          </a:pPr>
          <a:r>
            <a:rPr lang="zh-CN" sz="3000" kern="1200" smtClean="0"/>
            <a:t>单分类中，图像中包含一种类别的目标，这时候又分为</a:t>
          </a:r>
          <a:r>
            <a:rPr lang="zh-CN" sz="3000" kern="1200" smtClean="0">
              <a:solidFill>
                <a:schemeClr val="tx1"/>
              </a:solidFill>
            </a:rPr>
            <a:t>单标签单实例</a:t>
          </a:r>
          <a:r>
            <a:rPr lang="zh-CN" sz="3000" kern="1200" smtClean="0"/>
            <a:t>和</a:t>
          </a:r>
          <a:r>
            <a:rPr lang="zh-CN" sz="3000" kern="1200" smtClean="0">
              <a:solidFill>
                <a:srgbClr val="FF0000"/>
              </a:solidFill>
            </a:rPr>
            <a:t>单标签多实例</a:t>
          </a:r>
          <a:r>
            <a:rPr lang="zh-CN" sz="3000" kern="1200" smtClean="0"/>
            <a:t>。</a:t>
          </a:r>
          <a:endParaRPr lang="zh-CN" sz="3000" kern="1200"/>
        </a:p>
      </dsp:txBody>
      <dsp:txXfrm>
        <a:off x="0" y="911721"/>
        <a:ext cx="10565822" cy="3830400"/>
      </dsp:txXfrm>
    </dsp:sp>
    <dsp:sp modelId="{6B7CFF04-5315-4483-9178-279A4492C47A}">
      <dsp:nvSpPr>
        <dsp:cNvPr id="17" name=""/>
        <dsp:cNvSpPr/>
      </dsp:nvSpPr>
      <dsp:spPr>
        <a:xfrm>
          <a:off x="537451" y="207854"/>
          <a:ext cx="4713518" cy="944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554" tIns="0" rIns="279554" bIns="0" numCol="1" spcCol="1270" anchor="ctr" anchorCtr="0">
          <a:noAutofit/>
        </a:bodyPr>
        <a:lstStyle/>
        <a:p>
          <a:pPr lvl="0" algn="l" defTabSz="1333500">
            <a:lnSpc>
              <a:spcPct val="90000"/>
            </a:lnSpc>
            <a:spcBef>
              <a:spcPct val="0"/>
            </a:spcBef>
            <a:spcAft>
              <a:spcPct val="35000"/>
            </a:spcAft>
          </a:pPr>
          <a:r>
            <a:rPr lang="zh-CN" sz="3000" kern="1200" smtClean="0"/>
            <a:t>（</a:t>
          </a:r>
          <a:r>
            <a:rPr lang="en-US" sz="3000" kern="1200" smtClean="0"/>
            <a:t>1</a:t>
          </a:r>
          <a:r>
            <a:rPr lang="zh-CN" sz="3000" kern="1200" smtClean="0"/>
            <a:t>）根据目标种类分类</a:t>
          </a:r>
          <a:endParaRPr lang="zh-CN" altLang="en-US" sz="3000" kern="1200">
            <a:solidFill>
              <a:schemeClr val="bg1"/>
            </a:solidFill>
            <a:latin typeface="思源黑体 CN Bold" panose="020b0800000000000000" pitchFamily="34" charset="-122"/>
            <a:ea typeface="思源黑体 CN Bold" panose="020b0800000000000000" pitchFamily="34" charset="-122"/>
          </a:endParaRPr>
        </a:p>
      </dsp:txBody>
      <dsp:txXfrm>
        <a:off x="583565" y="253968"/>
        <a:ext cx="4621291" cy="852413"/>
      </dsp:txXfrm>
    </dsp:sp>
  </dsp:spTree>
</dsp:drawing>
</file>

<file path=ppt/diagrams/drawing8.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565220"/>
          <a:ext cx="10565822" cy="41769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0025" tIns="624840" rIns="820025" bIns="213360" numCol="1" spcCol="1270" anchor="t" anchorCtr="0">
          <a:noAutofit/>
        </a:bodyPr>
        <a:lstStyle/>
        <a:p>
          <a:pPr marL="285750" lvl="1" indent="-285750" algn="l" defTabSz="1333500">
            <a:lnSpc>
              <a:spcPct val="90000"/>
            </a:lnSpc>
            <a:spcBef>
              <a:spcPct val="0"/>
            </a:spcBef>
            <a:spcAft>
              <a:spcPct val="15000"/>
            </a:spcAft>
            <a:buChar char="••"/>
          </a:pPr>
          <a:r>
            <a:rPr lang="zh-CN" sz="3000" kern="1200" smtClean="0"/>
            <a:t>多分类中，图像中包含多种类别的目标，这时候也分为多标签多实例和多标签单实例。</a:t>
          </a:r>
          <a:endParaRPr lang="zh-CN" sz="3000" kern="1200"/>
        </a:p>
        <a:p>
          <a:pPr marL="285750" lvl="1" indent="-285750" algn="l" defTabSz="1333500">
            <a:lnSpc>
              <a:spcPct val="90000"/>
            </a:lnSpc>
            <a:spcBef>
              <a:spcPct val="0"/>
            </a:spcBef>
            <a:spcAft>
              <a:spcPct val="15000"/>
            </a:spcAft>
            <a:buChar char="••"/>
          </a:pPr>
          <a:endParaRPr lang="zh-CN" sz="3000" kern="1200"/>
        </a:p>
        <a:p>
          <a:pPr marL="285750" lvl="1" indent="-285750" algn="l" defTabSz="1333500">
            <a:lnSpc>
              <a:spcPct val="90000"/>
            </a:lnSpc>
            <a:spcBef>
              <a:spcPct val="0"/>
            </a:spcBef>
            <a:spcAft>
              <a:spcPct val="15000"/>
            </a:spcAft>
            <a:buChar char="••"/>
          </a:pPr>
          <a:endParaRPr lang="zh-CN" sz="3000" kern="1200"/>
        </a:p>
      </dsp:txBody>
      <dsp:txXfrm>
        <a:off x="0" y="565220"/>
        <a:ext cx="10565822" cy="4176900"/>
      </dsp:txXfrm>
    </dsp:sp>
    <dsp:sp modelId="{6B7CFF04-5315-4483-9178-279A4492C47A}">
      <dsp:nvSpPr>
        <dsp:cNvPr id="17" name=""/>
        <dsp:cNvSpPr/>
      </dsp:nvSpPr>
      <dsp:spPr>
        <a:xfrm>
          <a:off x="537451" y="19104"/>
          <a:ext cx="4713518" cy="100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554" tIns="0" rIns="279554" bIns="0" numCol="1" spcCol="1270" anchor="ctr" anchorCtr="0">
          <a:noAutofit/>
        </a:bodyPr>
        <a:lstStyle/>
        <a:p>
          <a:pPr lvl="0" algn="l" defTabSz="1333500">
            <a:lnSpc>
              <a:spcPct val="90000"/>
            </a:lnSpc>
            <a:spcBef>
              <a:spcPct val="0"/>
            </a:spcBef>
            <a:spcAft>
              <a:spcPct val="35000"/>
            </a:spcAft>
          </a:pPr>
          <a:r>
            <a:rPr lang="zh-CN" sz="3000" kern="1200" smtClean="0"/>
            <a:t>（</a:t>
          </a:r>
          <a:r>
            <a:rPr lang="en-US" sz="3000" kern="1200" smtClean="0"/>
            <a:t>1</a:t>
          </a:r>
          <a:r>
            <a:rPr lang="zh-CN" sz="3000" kern="1200" smtClean="0"/>
            <a:t>）根据目标种类分类</a:t>
          </a:r>
          <a:endParaRPr lang="zh-CN" altLang="en-US" sz="3000" kern="1200">
            <a:solidFill>
              <a:schemeClr val="bg1"/>
            </a:solidFill>
            <a:latin typeface="思源黑体 CN Bold" panose="020b0800000000000000" pitchFamily="34" charset="-122"/>
            <a:ea typeface="思源黑体 CN Bold" panose="020b0800000000000000" pitchFamily="34" charset="-122"/>
          </a:endParaRPr>
        </a:p>
      </dsp:txBody>
      <dsp:txXfrm>
        <a:off x="586447" y="68100"/>
        <a:ext cx="4615527" cy="905689"/>
      </dsp:txXfrm>
    </dsp:sp>
  </dsp:spTree>
</dsp:drawing>
</file>

<file path=ppt/diagrams/drawing9.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540020"/>
          <a:ext cx="6578725" cy="42021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0582" tIns="604012" rIns="510582" bIns="206248" numCol="1" spcCol="1270" anchor="t" anchorCtr="0">
          <a:noAutofit/>
        </a:bodyPr>
        <a:lstStyle/>
        <a:p>
          <a:pPr marL="285750" lvl="1" indent="-285750" algn="l" defTabSz="1289050">
            <a:lnSpc>
              <a:spcPct val="90000"/>
            </a:lnSpc>
            <a:spcBef>
              <a:spcPct val="0"/>
            </a:spcBef>
            <a:spcAft>
              <a:spcPct val="15000"/>
            </a:spcAft>
            <a:buChar char="••"/>
          </a:pPr>
          <a:r>
            <a:rPr lang="zh-CN" sz="2900" kern="1200" smtClean="0"/>
            <a:t>多分类中，图像中包含多种类别的目标，这时候也分为</a:t>
          </a:r>
          <a:r>
            <a:rPr lang="zh-CN" sz="2900" kern="1200" smtClean="0">
              <a:solidFill>
                <a:srgbClr val="FF0000"/>
              </a:solidFill>
            </a:rPr>
            <a:t>多标签多实例</a:t>
          </a:r>
          <a:r>
            <a:rPr lang="zh-CN" sz="2900" kern="1200" smtClean="0"/>
            <a:t>和多标签单实例。</a:t>
          </a:r>
          <a:endParaRPr lang="zh-CN" sz="2900" kern="1200"/>
        </a:p>
        <a:p>
          <a:pPr marL="285750" lvl="1" indent="-285750" algn="l" defTabSz="1289050">
            <a:lnSpc>
              <a:spcPct val="90000"/>
            </a:lnSpc>
            <a:spcBef>
              <a:spcPct val="0"/>
            </a:spcBef>
            <a:spcAft>
              <a:spcPct val="15000"/>
            </a:spcAft>
            <a:buChar char="••"/>
          </a:pPr>
          <a:endParaRPr lang="zh-CN" sz="2900" kern="1200"/>
        </a:p>
        <a:p>
          <a:pPr marL="285750" lvl="1" indent="-285750" algn="l" defTabSz="1289050">
            <a:lnSpc>
              <a:spcPct val="90000"/>
            </a:lnSpc>
            <a:spcBef>
              <a:spcPct val="0"/>
            </a:spcBef>
            <a:spcAft>
              <a:spcPct val="15000"/>
            </a:spcAft>
            <a:buChar char="••"/>
          </a:pPr>
          <a:endParaRPr lang="zh-CN" sz="2900" kern="1200"/>
        </a:p>
      </dsp:txBody>
      <dsp:txXfrm>
        <a:off x="0" y="540020"/>
        <a:ext cx="6578725" cy="4202100"/>
      </dsp:txXfrm>
    </dsp:sp>
    <dsp:sp modelId="{6B7CFF04-5315-4483-9178-279A4492C47A}">
      <dsp:nvSpPr>
        <dsp:cNvPr id="17" name=""/>
        <dsp:cNvSpPr/>
      </dsp:nvSpPr>
      <dsp:spPr>
        <a:xfrm>
          <a:off x="334640" y="45255"/>
          <a:ext cx="5709043"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4062" tIns="0" rIns="174062" bIns="0" numCol="1" spcCol="1270" anchor="ctr" anchorCtr="0">
          <a:noAutofit/>
        </a:bodyPr>
        <a:lstStyle/>
        <a:p>
          <a:pPr lvl="0" algn="l" defTabSz="1289050">
            <a:lnSpc>
              <a:spcPct val="90000"/>
            </a:lnSpc>
            <a:spcBef>
              <a:spcPct val="0"/>
            </a:spcBef>
            <a:spcAft>
              <a:spcPct val="35000"/>
            </a:spcAft>
          </a:pPr>
          <a:r>
            <a:rPr lang="zh-CN" sz="2900" kern="1200" smtClean="0"/>
            <a:t>（</a:t>
          </a:r>
          <a:r>
            <a:rPr lang="en-US" sz="2900" kern="1200" smtClean="0"/>
            <a:t>1</a:t>
          </a:r>
          <a:r>
            <a:rPr lang="zh-CN" sz="2900" kern="1200" smtClean="0"/>
            <a:t>）根据目标种类分类</a:t>
          </a:r>
          <a:endParaRPr lang="zh-CN" altLang="en-US" sz="2900" kern="1200">
            <a:solidFill>
              <a:schemeClr val="bg1"/>
            </a:solidFill>
            <a:latin typeface="思源黑体 CN Bold" panose="020b0800000000000000" pitchFamily="34" charset="-122"/>
            <a:ea typeface="思源黑体 CN Bold" panose="020b0800000000000000" pitchFamily="34" charset="-122"/>
          </a:endParaRPr>
        </a:p>
      </dsp:txBody>
      <dsp:txXfrm>
        <a:off x="376430" y="87045"/>
        <a:ext cx="5625462" cy="772499"/>
      </dsp:txXfrm>
    </dsp:sp>
  </dsp:spTree>
</dsp:drawing>
</file>

<file path=ppt/diagrams/drawing10.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829821"/>
          <a:ext cx="5791916" cy="39123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9517" tIns="562356" rIns="449517" bIns="192024" numCol="1" spcCol="1270" anchor="t" anchorCtr="0">
          <a:noAutofit/>
        </a:bodyPr>
        <a:lstStyle/>
        <a:p>
          <a:pPr marL="228600" lvl="1" indent="-228600" algn="l" defTabSz="1200150">
            <a:lnSpc>
              <a:spcPct val="90000"/>
            </a:lnSpc>
            <a:spcBef>
              <a:spcPct val="0"/>
            </a:spcBef>
            <a:spcAft>
              <a:spcPct val="15000"/>
            </a:spcAft>
            <a:buChar char="••"/>
          </a:pPr>
          <a:r>
            <a:rPr lang="zh-CN" sz="2700" kern="1200" smtClean="0"/>
            <a:t>多分类中，图像中包含多种类别的目标，这时候也分为</a:t>
          </a:r>
          <a:r>
            <a:rPr lang="zh-CN" sz="2700" kern="1200" smtClean="0">
              <a:solidFill>
                <a:schemeClr val="tx1"/>
              </a:solidFill>
            </a:rPr>
            <a:t>多标签多实例</a:t>
          </a:r>
          <a:r>
            <a:rPr lang="zh-CN" sz="2700" kern="1200" smtClean="0"/>
            <a:t>和</a:t>
          </a:r>
          <a:r>
            <a:rPr lang="zh-CN" sz="2700" kern="1200" smtClean="0">
              <a:solidFill>
                <a:srgbClr val="FF0000"/>
              </a:solidFill>
            </a:rPr>
            <a:t>多标签单实例</a:t>
          </a:r>
          <a:r>
            <a:rPr lang="zh-CN" sz="2700" kern="1200" smtClean="0"/>
            <a:t>。</a:t>
          </a:r>
          <a:endParaRPr lang="zh-CN" sz="2700" kern="1200"/>
        </a:p>
        <a:p>
          <a:pPr marL="228600" lvl="1" indent="-228600" algn="l" defTabSz="1200150">
            <a:lnSpc>
              <a:spcPct val="90000"/>
            </a:lnSpc>
            <a:spcBef>
              <a:spcPct val="0"/>
            </a:spcBef>
            <a:spcAft>
              <a:spcPct val="15000"/>
            </a:spcAft>
            <a:buChar char="••"/>
          </a:pPr>
          <a:endParaRPr lang="zh-CN" sz="2700" kern="1200"/>
        </a:p>
        <a:p>
          <a:pPr marL="228600" lvl="1" indent="-228600" algn="l" defTabSz="1200150">
            <a:lnSpc>
              <a:spcPct val="90000"/>
            </a:lnSpc>
            <a:spcBef>
              <a:spcPct val="0"/>
            </a:spcBef>
            <a:spcAft>
              <a:spcPct val="15000"/>
            </a:spcAft>
            <a:buChar char="••"/>
          </a:pPr>
          <a:endParaRPr lang="zh-CN" sz="2700" kern="1200"/>
        </a:p>
      </dsp:txBody>
      <dsp:txXfrm>
        <a:off x="0" y="829821"/>
        <a:ext cx="5791916" cy="3912300"/>
      </dsp:txXfrm>
    </dsp:sp>
    <dsp:sp modelId="{6B7CFF04-5315-4483-9178-279A4492C47A}">
      <dsp:nvSpPr>
        <dsp:cNvPr id="17" name=""/>
        <dsp:cNvSpPr/>
      </dsp:nvSpPr>
      <dsp:spPr>
        <a:xfrm>
          <a:off x="294617" y="205655"/>
          <a:ext cx="4085843" cy="79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244" tIns="0" rIns="153244" bIns="0" numCol="1" spcCol="1270" anchor="ctr" anchorCtr="0">
          <a:noAutofit/>
        </a:bodyPr>
        <a:lstStyle/>
        <a:p>
          <a:pPr lvl="0" algn="l" defTabSz="1200150">
            <a:lnSpc>
              <a:spcPct val="90000"/>
            </a:lnSpc>
            <a:spcBef>
              <a:spcPct val="0"/>
            </a:spcBef>
            <a:spcAft>
              <a:spcPct val="35000"/>
            </a:spcAft>
          </a:pPr>
          <a:r>
            <a:rPr lang="zh-CN" sz="2700" kern="1200" smtClean="0"/>
            <a:t>（</a:t>
          </a:r>
          <a:r>
            <a:rPr lang="en-US" sz="2700" kern="1200" smtClean="0"/>
            <a:t>1</a:t>
          </a:r>
          <a:r>
            <a:rPr lang="zh-CN" sz="2700" kern="1200" smtClean="0"/>
            <a:t>）根据目标种类分类</a:t>
          </a:r>
          <a:endParaRPr lang="zh-CN" altLang="en-US" sz="2700" kern="1200">
            <a:solidFill>
              <a:schemeClr val="bg1"/>
            </a:solidFill>
            <a:latin typeface="思源黑体 CN Bold" panose="020b0800000000000000" pitchFamily="34" charset="-122"/>
            <a:ea typeface="思源黑体 CN Bold" panose="020b0800000000000000" pitchFamily="34" charset="-122"/>
          </a:endParaRPr>
        </a:p>
      </dsp:txBody>
      <dsp:txXfrm>
        <a:off x="333525" y="244563"/>
        <a:ext cx="4008026" cy="719223"/>
      </dsp:txXfrm>
    </dsp:sp>
  </dsp:spTree>
</dsp:drawing>
</file>

<file path=ppt/diagrams/drawing1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911721"/>
          <a:ext cx="10225694" cy="3830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3627" tIns="666496" rIns="793627" bIns="227584" numCol="1" spcCol="1270" anchor="t" anchorCtr="0">
          <a:noAutofit/>
        </a:bodyPr>
        <a:lstStyle/>
        <a:p>
          <a:pPr marL="285750" lvl="1" indent="-285750" algn="l" defTabSz="1422400">
            <a:lnSpc>
              <a:spcPct val="90000"/>
            </a:lnSpc>
            <a:spcBef>
              <a:spcPct val="0"/>
            </a:spcBef>
            <a:spcAft>
              <a:spcPct val="15000"/>
            </a:spcAft>
            <a:buChar char="••"/>
          </a:pPr>
          <a:r>
            <a:rPr lang="zh-CN" sz="3200" kern="1200" smtClean="0"/>
            <a:t>根据图像语义内容的不同，可以将图像分类划分为：对象分类、场景分类、事件分类和情感分类。</a:t>
          </a:r>
          <a:endParaRPr lang="zh-CN" sz="3200" kern="1200"/>
        </a:p>
        <a:p>
          <a:pPr marL="285750" lvl="1" indent="-285750" algn="l" defTabSz="1422400">
            <a:lnSpc>
              <a:spcPct val="90000"/>
            </a:lnSpc>
            <a:spcBef>
              <a:spcPct val="0"/>
            </a:spcBef>
            <a:spcAft>
              <a:spcPct val="15000"/>
            </a:spcAft>
            <a:buChar char="••"/>
          </a:pPr>
          <a:endParaRPr lang="zh-CN" sz="3200" kern="1200"/>
        </a:p>
      </dsp:txBody>
      <dsp:txXfrm>
        <a:off x="0" y="911721"/>
        <a:ext cx="10225694" cy="3830400"/>
      </dsp:txXfrm>
    </dsp:sp>
    <dsp:sp modelId="{6B7CFF04-5315-4483-9178-279A4492C47A}">
      <dsp:nvSpPr>
        <dsp:cNvPr id="17" name=""/>
        <dsp:cNvSpPr/>
      </dsp:nvSpPr>
      <dsp:spPr>
        <a:xfrm>
          <a:off x="520150" y="207854"/>
          <a:ext cx="7213603" cy="944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55" tIns="0" rIns="270555" bIns="0" numCol="1" spcCol="1270" anchor="ctr" anchorCtr="0">
          <a:noAutofit/>
        </a:bodyPr>
        <a:lstStyle/>
        <a:p>
          <a:pPr lvl="0" algn="l" defTabSz="1422400">
            <a:lnSpc>
              <a:spcPct val="90000"/>
            </a:lnSpc>
            <a:spcBef>
              <a:spcPct val="0"/>
            </a:spcBef>
            <a:spcAft>
              <a:spcPct val="35000"/>
            </a:spcAft>
          </a:pPr>
          <a:r>
            <a:rPr lang="zh-CN" sz="3200" kern="1200" smtClean="0"/>
            <a:t>（</a:t>
          </a:r>
          <a:r>
            <a:rPr lang="en-US" sz="3200" kern="1200" smtClean="0"/>
            <a:t>2</a:t>
          </a:r>
          <a:r>
            <a:rPr lang="zh-CN" sz="3200" kern="1200" smtClean="0"/>
            <a:t>）根据图像语义内容的不同分类</a:t>
          </a:r>
          <a:endParaRPr lang="zh-CN" altLang="en-US" sz="3200" kern="1200">
            <a:solidFill>
              <a:schemeClr val="bg1"/>
            </a:solidFill>
            <a:latin typeface="思源黑体 CN Bold" panose="020b0800000000000000" pitchFamily="34" charset="-122"/>
            <a:ea typeface="思源黑体 CN Bold" panose="020b0800000000000000" pitchFamily="34" charset="-122"/>
          </a:endParaRPr>
        </a:p>
      </dsp:txBody>
      <dsp:txXfrm>
        <a:off x="566263" y="253968"/>
        <a:ext cx="7121376" cy="852413"/>
      </dsp:txXfrm>
    </dsp:sp>
  </dsp:spTree>
</dsp:drawing>
</file>

<file path=ppt/diagrams/drawing1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746346"/>
          <a:ext cx="10225694" cy="39957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3627" tIns="895604" rIns="793627" bIns="305816" numCol="1" spcCol="1270" anchor="t" anchorCtr="0">
          <a:noAutofit/>
        </a:bodyPr>
        <a:lstStyle/>
        <a:p>
          <a:pPr marL="285750" lvl="1" indent="-285750" algn="l" defTabSz="1911350">
            <a:lnSpc>
              <a:spcPct val="90000"/>
            </a:lnSpc>
            <a:spcBef>
              <a:spcPct val="0"/>
            </a:spcBef>
            <a:spcAft>
              <a:spcPct val="15000"/>
            </a:spcAft>
            <a:buChar char="••"/>
          </a:pPr>
          <a:r>
            <a:rPr lang="zh-CN" sz="4300" kern="1200" smtClean="0"/>
            <a:t>按照图像类别的粒度，图像分类可以分为类别级别图像分类、子类别级别图像分类和实例级别图像分类。</a:t>
          </a:r>
          <a:endParaRPr lang="zh-CN" sz="4300" kern="1200"/>
        </a:p>
      </dsp:txBody>
      <dsp:txXfrm>
        <a:off x="0" y="746346"/>
        <a:ext cx="10225694" cy="3995775"/>
      </dsp:txXfrm>
    </dsp:sp>
    <dsp:sp modelId="{6B7CFF04-5315-4483-9178-279A4492C47A}">
      <dsp:nvSpPr>
        <dsp:cNvPr id="17" name=""/>
        <dsp:cNvSpPr/>
      </dsp:nvSpPr>
      <dsp:spPr>
        <a:xfrm>
          <a:off x="520150" y="39915"/>
          <a:ext cx="7213603" cy="1269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55" tIns="0" rIns="270555" bIns="0" numCol="1" spcCol="1270" anchor="ctr" anchorCtr="0">
          <a:noAutofit/>
        </a:bodyPr>
        <a:lstStyle/>
        <a:p>
          <a:pPr lvl="0" algn="l" defTabSz="1911350">
            <a:lnSpc>
              <a:spcPct val="90000"/>
            </a:lnSpc>
            <a:spcBef>
              <a:spcPct val="0"/>
            </a:spcBef>
            <a:spcAft>
              <a:spcPct val="35000"/>
            </a:spcAft>
          </a:pPr>
          <a:r>
            <a:rPr lang="zh-CN" sz="4300" kern="1200" smtClean="0"/>
            <a:t>（</a:t>
          </a:r>
          <a:r>
            <a:rPr lang="en-US" sz="4300" kern="1200" smtClean="0"/>
            <a:t>3</a:t>
          </a:r>
          <a:r>
            <a:rPr lang="zh-CN" sz="4300" kern="1200" smtClean="0"/>
            <a:t>）根据分类的粒度分类</a:t>
          </a:r>
          <a:endParaRPr lang="zh-CN" altLang="en-US" sz="4300" kern="1200">
            <a:solidFill>
              <a:schemeClr val="bg1"/>
            </a:solidFill>
            <a:latin typeface="思源黑体 CN Bold" panose="020b0800000000000000" pitchFamily="34" charset="-122"/>
            <a:ea typeface="思源黑体 CN Bold" panose="020b0800000000000000" pitchFamily="34" charset="-122"/>
          </a:endParaRPr>
        </a:p>
      </dsp:txBody>
      <dsp:txXfrm>
        <a:off x="582115" y="101880"/>
        <a:ext cx="7089673" cy="1145430"/>
      </dsp:txXfrm>
    </dsp:sp>
  </dsp:spTree>
</dsp:drawing>
</file>

<file path=ppt/diagrams/drawing1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854840"/>
          <a:ext cx="6929600" cy="378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7814" tIns="499872" rIns="537814" bIns="170688" numCol="1" spcCol="1270" anchor="t" anchorCtr="0">
          <a:noAutofit/>
        </a:bodyPr>
        <a:lstStyle/>
        <a:p>
          <a:pPr marL="228600" lvl="1" indent="-228600" algn="l" defTabSz="1066800">
            <a:lnSpc>
              <a:spcPct val="90000"/>
            </a:lnSpc>
            <a:spcBef>
              <a:spcPct val="0"/>
            </a:spcBef>
            <a:spcAft>
              <a:spcPct val="15000"/>
            </a:spcAft>
            <a:buChar char="••"/>
          </a:pPr>
          <a:r>
            <a:rPr lang="zh-CN" sz="2400" kern="1200" smtClean="0">
              <a:solidFill>
                <a:srgbClr val="FF0000"/>
              </a:solidFill>
            </a:rPr>
            <a:t>类别级别图像分类</a:t>
          </a:r>
          <a:r>
            <a:rPr lang="zh-CN" sz="2400" kern="1200" smtClean="0"/>
            <a:t>的标签一般都是抽象级别比较高的类别。例如，飞机与鸟、飞机与车等，特点是类之间差异大，类的内部差异小，常见的数据集</a:t>
          </a:r>
          <a:r>
            <a:rPr lang="en-US" sz="2400" kern="1200" smtClean="0"/>
            <a:t>NIST</a:t>
          </a:r>
          <a:r>
            <a:rPr lang="zh-CN" sz="2400" kern="1200" smtClean="0"/>
            <a:t>、</a:t>
          </a:r>
          <a:r>
            <a:rPr lang="en-US" sz="2400" kern="1200" smtClean="0"/>
            <a:t>ImageNet</a:t>
          </a:r>
          <a:r>
            <a:rPr lang="zh-CN" sz="2400" kern="1200" smtClean="0"/>
            <a:t>、</a:t>
          </a:r>
          <a:r>
            <a:rPr lang="en-US" sz="2400" kern="1200" smtClean="0"/>
            <a:t>CIFAR10</a:t>
          </a:r>
          <a:r>
            <a:rPr lang="zh-CN" sz="2400" kern="1200" smtClean="0"/>
            <a:t>和</a:t>
          </a:r>
          <a:r>
            <a:rPr lang="en-US" sz="2400" kern="1200" smtClean="0"/>
            <a:t>CIFAR100</a:t>
          </a:r>
          <a:r>
            <a:rPr lang="zh-CN" sz="2400" kern="1200" smtClean="0"/>
            <a:t>都属于类别级别图像分类，也称为粗粒度图片分类。</a:t>
          </a:r>
          <a:endParaRPr lang="zh-CN" sz="2400" kern="1200"/>
        </a:p>
      </dsp:txBody>
      <dsp:txXfrm>
        <a:off x="0" y="854840"/>
        <a:ext cx="6929600" cy="3780000"/>
      </dsp:txXfrm>
    </dsp:sp>
    <dsp:sp modelId="{6B7CFF04-5315-4483-9178-279A4492C47A}">
      <dsp:nvSpPr>
        <dsp:cNvPr id="17" name=""/>
        <dsp:cNvSpPr/>
      </dsp:nvSpPr>
      <dsp:spPr>
        <a:xfrm>
          <a:off x="352487" y="295056"/>
          <a:ext cx="4888410" cy="7084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346" tIns="0" rIns="183346" bIns="0" numCol="1" spcCol="1270" anchor="ctr" anchorCtr="0">
          <a:noAutofit/>
        </a:bodyPr>
        <a:lstStyle/>
        <a:p>
          <a:pPr lvl="0" algn="l" defTabSz="1066800">
            <a:lnSpc>
              <a:spcPct val="90000"/>
            </a:lnSpc>
            <a:spcBef>
              <a:spcPct val="0"/>
            </a:spcBef>
            <a:spcAft>
              <a:spcPct val="35000"/>
            </a:spcAft>
          </a:pPr>
          <a:r>
            <a:rPr lang="zh-CN" sz="2400" kern="1200" smtClean="0"/>
            <a:t>（</a:t>
          </a:r>
          <a:r>
            <a:rPr lang="en-US" sz="2400" kern="1200" smtClean="0"/>
            <a:t>3</a:t>
          </a:r>
          <a:r>
            <a:rPr lang="zh-CN" sz="2400" kern="1200" smtClean="0"/>
            <a:t>）根据分类的粒度分类</a:t>
          </a:r>
          <a:endParaRPr lang="zh-CN" altLang="en-US" sz="2400" kern="1200">
            <a:solidFill>
              <a:schemeClr val="bg1"/>
            </a:solidFill>
            <a:latin typeface="思源黑体 CN Bold" panose="020b0800000000000000" pitchFamily="34" charset="-122"/>
            <a:ea typeface="思源黑体 CN Bold" panose="020b0800000000000000" pitchFamily="34" charset="-122"/>
          </a:endParaRPr>
        </a:p>
      </dsp:txBody>
      <dsp:txXfrm>
        <a:off x="387072" y="329641"/>
        <a:ext cx="4819240" cy="639310"/>
      </dsp:txXfrm>
    </dsp:sp>
  </dsp:spTree>
</dsp:drawing>
</file>

<file path=ppt/diagrams/drawing1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812842"/>
          <a:ext cx="6929600" cy="37705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7814" tIns="437388" rIns="537814" bIns="149352" numCol="1" spcCol="1270" anchor="t" anchorCtr="0">
          <a:noAutofit/>
        </a:bodyPr>
        <a:lstStyle/>
        <a:p>
          <a:pPr marL="228600" lvl="1" indent="-228600" algn="l" defTabSz="933450">
            <a:lnSpc>
              <a:spcPct val="90000"/>
            </a:lnSpc>
            <a:spcBef>
              <a:spcPct val="0"/>
            </a:spcBef>
            <a:spcAft>
              <a:spcPct val="15000"/>
            </a:spcAft>
            <a:buChar char="••"/>
          </a:pPr>
          <a:r>
            <a:rPr lang="zh-CN" sz="2100" kern="1200" smtClean="0">
              <a:solidFill>
                <a:srgbClr val="FF0000"/>
              </a:solidFill>
            </a:rPr>
            <a:t>子类别级别图像分类</a:t>
          </a:r>
          <a:r>
            <a:rPr lang="zh-CN" sz="2100" kern="1200" smtClean="0"/>
            <a:t>，他们的大类别相同，例如对鸟类继续分类，例如啄木鸟、鹦鹉等，类别之间的差异不是很大，都属于鸟类，具有很多相同的特征，但是类的差异</a:t>
          </a:r>
          <a:r>
            <a:rPr lang="zh-CN" altLang="en-US" sz="2100" kern="1200" smtClean="0"/>
            <a:t>却</a:t>
          </a:r>
          <a:r>
            <a:rPr lang="zh-CN" sz="2100" kern="1200" smtClean="0"/>
            <a:t>比较大，例如每种鸟类都有不同的姿态，而姿态之间的差别还是比较大的。子类别级别图像分类又称为细粒度图像分类。图</a:t>
          </a:r>
          <a:r>
            <a:rPr lang="zh-CN" altLang="en-US" sz="2100" kern="1200" smtClean="0"/>
            <a:t>中</a:t>
          </a:r>
          <a:r>
            <a:rPr lang="zh-CN" sz="2100" kern="1200" smtClean="0"/>
            <a:t>展示了子类别级别的图像分类。</a:t>
          </a:r>
          <a:endParaRPr lang="zh-CN" sz="2100" kern="1200"/>
        </a:p>
      </dsp:txBody>
      <dsp:txXfrm>
        <a:off x="0" y="812842"/>
        <a:ext cx="6929600" cy="3770550"/>
      </dsp:txXfrm>
    </dsp:sp>
    <dsp:sp modelId="{6B7CFF04-5315-4483-9178-279A4492C47A}">
      <dsp:nvSpPr>
        <dsp:cNvPr id="17" name=""/>
        <dsp:cNvSpPr/>
      </dsp:nvSpPr>
      <dsp:spPr>
        <a:xfrm>
          <a:off x="352487" y="323031"/>
          <a:ext cx="4888410" cy="619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346" tIns="0" rIns="183346" bIns="0" numCol="1" spcCol="1270" anchor="ctr" anchorCtr="0">
          <a:noAutofit/>
        </a:bodyPr>
        <a:lstStyle/>
        <a:p>
          <a:pPr lvl="0" algn="l" defTabSz="933450">
            <a:lnSpc>
              <a:spcPct val="90000"/>
            </a:lnSpc>
            <a:spcBef>
              <a:spcPct val="0"/>
            </a:spcBef>
            <a:spcAft>
              <a:spcPct val="35000"/>
            </a:spcAft>
          </a:pPr>
          <a:r>
            <a:rPr lang="zh-CN" sz="2100" kern="1200" smtClean="0"/>
            <a:t>（</a:t>
          </a:r>
          <a:r>
            <a:rPr lang="en-US" sz="2100" kern="1200" smtClean="0"/>
            <a:t>3</a:t>
          </a:r>
          <a:r>
            <a:rPr lang="zh-CN" sz="2100" kern="1200" smtClean="0"/>
            <a:t>）根据分类的粒度分类</a:t>
          </a:r>
          <a:endParaRPr lang="zh-CN" altLang="en-US" sz="2100" kern="1200">
            <a:solidFill>
              <a:schemeClr val="bg1"/>
            </a:solidFill>
            <a:latin typeface="思源黑体 CN Bold" panose="020b0800000000000000" pitchFamily="34" charset="-122"/>
            <a:ea typeface="思源黑体 CN Bold" panose="020b0800000000000000" pitchFamily="34" charset="-122"/>
          </a:endParaRPr>
        </a:p>
      </dsp:txBody>
      <dsp:txXfrm>
        <a:off x="382749" y="353293"/>
        <a:ext cx="4827886" cy="559396"/>
      </dsp:txXfrm>
    </dsp:sp>
  </dsp:spTree>
</dsp:drawing>
</file>

<file path=ppt/diagrams/drawing1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1197303"/>
          <a:ext cx="10258086" cy="35311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96141" tIns="791464" rIns="796141" bIns="270256" numCol="1" spcCol="1270" anchor="t" anchorCtr="0">
          <a:noAutofit/>
        </a:bodyPr>
        <a:lstStyle/>
        <a:p>
          <a:pPr marL="285750" lvl="1" indent="-285750" algn="l" defTabSz="1689100">
            <a:lnSpc>
              <a:spcPct val="90000"/>
            </a:lnSpc>
            <a:spcBef>
              <a:spcPct val="0"/>
            </a:spcBef>
            <a:spcAft>
              <a:spcPct val="15000"/>
            </a:spcAft>
            <a:buChar char="••"/>
          </a:pPr>
          <a:r>
            <a:rPr lang="zh-CN" sz="3800" kern="1200" smtClean="0"/>
            <a:t>实例级别图像分类，就是把属于同一种类的不同个体区分开来，比如：人脸识别，本质上人脸识别仍然属于图片分类。</a:t>
          </a:r>
          <a:endParaRPr lang="zh-CN" sz="3800" kern="1200"/>
        </a:p>
      </dsp:txBody>
      <dsp:txXfrm>
        <a:off x="0" y="1197303"/>
        <a:ext cx="10258086" cy="3531150"/>
      </dsp:txXfrm>
    </dsp:sp>
    <dsp:sp modelId="{6B7CFF04-5315-4483-9178-279A4492C47A}">
      <dsp:nvSpPr>
        <dsp:cNvPr id="17" name=""/>
        <dsp:cNvSpPr/>
      </dsp:nvSpPr>
      <dsp:spPr>
        <a:xfrm>
          <a:off x="521798" y="310978"/>
          <a:ext cx="7236453" cy="1121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1412" tIns="0" rIns="271412" bIns="0" numCol="1" spcCol="1270" anchor="ctr" anchorCtr="0">
          <a:noAutofit/>
        </a:bodyPr>
        <a:lstStyle/>
        <a:p>
          <a:pPr lvl="0" algn="l" defTabSz="1689100">
            <a:lnSpc>
              <a:spcPct val="90000"/>
            </a:lnSpc>
            <a:spcBef>
              <a:spcPct val="0"/>
            </a:spcBef>
            <a:spcAft>
              <a:spcPct val="35000"/>
            </a:spcAft>
          </a:pPr>
          <a:r>
            <a:rPr lang="zh-CN" sz="3800" kern="1200" smtClean="0"/>
            <a:t>（</a:t>
          </a:r>
          <a:r>
            <a:rPr lang="en-US" sz="3800" kern="1200" smtClean="0"/>
            <a:t>3</a:t>
          </a:r>
          <a:r>
            <a:rPr lang="zh-CN" sz="3800" kern="1200" smtClean="0"/>
            <a:t>）根据分类的粒度分类</a:t>
          </a:r>
          <a:endParaRPr lang="zh-CN" altLang="en-US" sz="3800" kern="1200">
            <a:solidFill>
              <a:schemeClr val="bg1"/>
            </a:solidFill>
            <a:latin typeface="思源黑体 CN Bold" panose="020b0800000000000000" pitchFamily="34" charset="-122"/>
            <a:ea typeface="思源黑体 CN Bold" panose="020b0800000000000000" pitchFamily="34" charset="-122"/>
          </a:endParaRPr>
        </a:p>
      </dsp:txBody>
      <dsp:txXfrm>
        <a:off x="576558" y="365738"/>
        <a:ext cx="7126933" cy="1012240"/>
      </dsp:txXfrm>
    </dsp:sp>
  </dsp:spTree>
</dsp:drawing>
</file>

<file path=ppt/diagrams/drawing1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5" name=""/>
      <dsp:cNvGrpSpPr/>
    </dsp:nvGrpSpPr>
    <dsp:grpSpPr/>
    <dsp:sp modelId="{BA1048DF-48DA-4F67-80FF-EF0A7BBCDC35}">
      <dsp:nvSpPr>
        <dsp:cNvPr id="16" name=""/>
        <dsp:cNvSpPr/>
      </dsp:nvSpPr>
      <dsp:spPr>
        <a:xfrm>
          <a:off x="0" y="677453"/>
          <a:ext cx="10565822" cy="41816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0025" tIns="812292" rIns="820025" bIns="277368" numCol="1" spcCol="1270" anchor="t" anchorCtr="0">
          <a:noAutofit/>
        </a:bodyPr>
        <a:lstStyle/>
        <a:p>
          <a:pPr marL="285750" lvl="1" indent="-285750" algn="l" defTabSz="1733550">
            <a:lnSpc>
              <a:spcPct val="90000"/>
            </a:lnSpc>
            <a:spcBef>
              <a:spcPct val="0"/>
            </a:spcBef>
            <a:spcAft>
              <a:spcPct val="15000"/>
            </a:spcAft>
            <a:buChar char="••"/>
          </a:pPr>
          <a:r>
            <a:rPr lang="zh-CN" sz="3900" kern="1200" smtClean="0"/>
            <a:t>基于图像空间的分类方法，利用图像的灰度、颜色、纹理、形状、位置等底层图像特征对图像进行分类。</a:t>
          </a:r>
          <a:endParaRPr lang="zh-CN" sz="3900" kern="1200"/>
        </a:p>
      </dsp:txBody>
      <dsp:txXfrm>
        <a:off x="0" y="677453"/>
        <a:ext cx="10565822" cy="4181625"/>
      </dsp:txXfrm>
    </dsp:sp>
    <dsp:sp modelId="{6B7CFF04-5315-4483-9178-279A4492C47A}">
      <dsp:nvSpPr>
        <dsp:cNvPr id="17" name=""/>
        <dsp:cNvSpPr/>
      </dsp:nvSpPr>
      <dsp:spPr>
        <a:xfrm>
          <a:off x="537451" y="0"/>
          <a:ext cx="4966094" cy="1328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554" tIns="0" rIns="279554" bIns="0" numCol="1" spcCol="1270" anchor="ctr" anchorCtr="0">
          <a:noAutofit/>
        </a:bodyPr>
        <a:lstStyle/>
        <a:p>
          <a:pPr lvl="0" algn="l" defTabSz="1733550">
            <a:lnSpc>
              <a:spcPct val="90000"/>
            </a:lnSpc>
            <a:spcBef>
              <a:spcPct val="0"/>
            </a:spcBef>
            <a:spcAft>
              <a:spcPct val="35000"/>
            </a:spcAft>
          </a:pPr>
          <a:r>
            <a:rPr lang="zh-CN" sz="3900" kern="1200" smtClean="0"/>
            <a:t>（</a:t>
          </a:r>
          <a:r>
            <a:rPr lang="en-US" sz="3900" kern="1200" smtClean="0"/>
            <a:t>1</a:t>
          </a:r>
          <a:r>
            <a:rPr lang="zh-CN" sz="3900" kern="1200" smtClean="0"/>
            <a:t>）图像空间方法</a:t>
          </a:r>
          <a:endParaRPr lang="zh-CN" altLang="en-US" sz="3900" kern="1200">
            <a:solidFill>
              <a:schemeClr val="bg1"/>
            </a:solidFill>
            <a:latin typeface="思源黑体 CN Bold" panose="020b0800000000000000" pitchFamily="34" charset="-122"/>
            <a:ea typeface="思源黑体 CN Bold" panose="020b0800000000000000" pitchFamily="34" charset="-122"/>
          </a:endParaRPr>
        </a:p>
      </dsp:txBody>
      <dsp:txXfrm>
        <a:off x="602298" y="64847"/>
        <a:ext cx="4836400" cy="1198706"/>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7.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8.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9.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10.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1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1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1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1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1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layout1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r:blip="">
          <dgm:adjLst/>
        </dgm:shape>
        <dgm:presOf/>
        <dgm:constrLst/>
        <dgm:ruleLst/>
        <dgm:layoutNode name="parentLeftMargin">
          <dgm:alg type="sp"/>
          <dgm:shape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type="roundRect" r:blip="">
            <dgm:adjLst/>
          </dgm:shape>
          <dgm:presOf axis="self" ptType="node"/>
          <dgm:constrLst>
            <dgm:constr type="tMarg"/>
            <dgm:constr type="bMarg"/>
          </dgm:constrLst>
          <dgm:ruleLst/>
        </dgm:layoutNode>
      </dgm:layoutNode>
      <dgm:layoutNode name="negativeSpace">
        <dgm:alg type="sp"/>
        <dgm:shape r:blip="">
          <dgm:adjLst/>
        </dgm:shape>
        <dgm:presOf/>
        <dgm:constrLst/>
        <dgm:ruleLst/>
      </dgm:layoutNode>
      <dgm:layoutNode name="childText" styleLbl="conFgAcc1">
        <dgm:varLst>
          <dgm:bulletEnabled val="1"/>
        </dgm:varLst>
        <dgm:alg type="tx">
          <dgm:param type="stBulletLvl" val="1"/>
        </dgm:alg>
        <dgm:shape type="rect" r:blip="" zOrderOff="-2">
          <dgm:adjLst/>
        </dgm:shape>
        <dgm:presOf axis="des" ptType="node"/>
        <dgm:constrLst>
          <dgm:constr type="secFontSz" refType="primFontSz"/>
        </dgm:constrLst>
        <dgm:ruleLst>
          <dgm:rule type="h" val="INF"/>
        </dgm:ruleLst>
      </dgm:layoutNode>
      <dgm:forEach name="Name10" axis="followSib" ptType="sibTrans" cnt="1">
        <dgm:layoutNode name="spaceBetweenRectangles">
          <dgm:alg type="sp"/>
          <dgm:shape r:blip="">
            <dgm:adjLst/>
          </dgm:shape>
          <dgm:presOf/>
          <dgm:constrLst/>
          <dgm:ruleLst/>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2A3BFE-035A-4C07-B61B-7C4C5A96BAC4}" type="datetimeFigureOut">
              <a:rPr lang="zh-CN" altLang="en-US" smtClean="0"/>
              <a:t>2022/5/16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67B62-4326-479D-AFA6-40806081EAAF}" type="slidenum">
              <a:rPr lang="zh-CN" altLang="en-US" smtClean="0"/>
              <a:t>‹#›</a:t>
            </a:fld>
            <a:endParaRPr lang="zh-CN" altLang="en-US"/>
          </a:p>
        </p:txBody>
      </p:sp>
    </p:spTree>
    <p:extLst>
      <p:ext uri="{BB962C8B-B14F-4D97-AF65-F5344CB8AC3E}">
        <p14:creationId xmlns:p14="http://schemas.microsoft.com/office/powerpoint/2010/main" val="1621126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F267B62-4326-479D-AFA6-40806081EAAF}" type="slidenum">
              <a:rPr lang="zh-CN" altLang="en-US" smtClean="0"/>
              <a:t>1</a:t>
            </a:fld>
            <a:endParaRPr lang="zh-CN" altLang="en-US"/>
          </a:p>
        </p:txBody>
      </p:sp>
    </p:spTree>
    <p:extLst>
      <p:ext uri="{BB962C8B-B14F-4D97-AF65-F5344CB8AC3E}">
        <p14:creationId xmlns:p14="http://schemas.microsoft.com/office/powerpoint/2010/main" val="3752381716"/>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F8C8E65-A733-470F-8BA0-F779572DE90C}" type="slidenum">
              <a:rPr lang="zh-CN" altLang="en-US" smtClean="0"/>
              <a:t>2</a:t>
            </a:fld>
            <a:endParaRPr lang="zh-CN" altLang="en-US"/>
          </a:p>
        </p:txBody>
      </p:sp>
    </p:spTree>
    <p:extLst>
      <p:ext uri="{BB962C8B-B14F-4D97-AF65-F5344CB8AC3E}">
        <p14:creationId xmlns:p14="http://schemas.microsoft.com/office/powerpoint/2010/main" val="204157970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F267B62-4326-479D-AFA6-40806081EAAF}" type="slidenum">
              <a:rPr lang="zh-CN" altLang="en-US" smtClean="0"/>
              <a:t>3</a:t>
            </a:fld>
            <a:endParaRPr lang="zh-CN" altLang="en-US"/>
          </a:p>
        </p:txBody>
      </p:sp>
    </p:spTree>
    <p:extLst>
      <p:ext uri="{BB962C8B-B14F-4D97-AF65-F5344CB8AC3E}">
        <p14:creationId xmlns:p14="http://schemas.microsoft.com/office/powerpoint/2010/main" val="42666260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4</a:t>
            </a:fld>
            <a:endParaRPr lang="zh-CN" altLang="en-US"/>
          </a:p>
        </p:txBody>
      </p:sp>
    </p:spTree>
    <p:extLst>
      <p:ext uri="{BB962C8B-B14F-4D97-AF65-F5344CB8AC3E}">
        <p14:creationId xmlns:p14="http://schemas.microsoft.com/office/powerpoint/2010/main" val="259340926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5</a:t>
            </a:fld>
            <a:endParaRPr lang="zh-CN" altLang="en-US"/>
          </a:p>
        </p:txBody>
      </p:sp>
    </p:spTree>
    <p:extLst>
      <p:ext uri="{BB962C8B-B14F-4D97-AF65-F5344CB8AC3E}">
        <p14:creationId xmlns:p14="http://schemas.microsoft.com/office/powerpoint/2010/main" val="732428303"/>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6</a:t>
            </a:fld>
            <a:endParaRPr lang="zh-CN" altLang="en-US"/>
          </a:p>
        </p:txBody>
      </p:sp>
    </p:spTree>
    <p:extLst>
      <p:ext uri="{BB962C8B-B14F-4D97-AF65-F5344CB8AC3E}">
        <p14:creationId xmlns:p14="http://schemas.microsoft.com/office/powerpoint/2010/main" val="2790740398"/>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7</a:t>
            </a:fld>
            <a:endParaRPr lang="zh-CN" altLang="en-US"/>
          </a:p>
        </p:txBody>
      </p:sp>
    </p:spTree>
    <p:extLst>
      <p:ext uri="{BB962C8B-B14F-4D97-AF65-F5344CB8AC3E}">
        <p14:creationId xmlns:p14="http://schemas.microsoft.com/office/powerpoint/2010/main" val="3962472321"/>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F267B62-4326-479D-AFA6-40806081EAAF}" type="slidenum">
              <a:rPr lang="zh-CN" altLang="en-US" smtClean="0"/>
              <a:t>8</a:t>
            </a:fld>
            <a:endParaRPr lang="zh-CN" altLang="en-US"/>
          </a:p>
        </p:txBody>
      </p:sp>
    </p:spTree>
    <p:extLst>
      <p:ext uri="{BB962C8B-B14F-4D97-AF65-F5344CB8AC3E}">
        <p14:creationId xmlns:p14="http://schemas.microsoft.com/office/powerpoint/2010/main" val="4150055299"/>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9</a:t>
            </a:fld>
            <a:endParaRPr lang="zh-CN" altLang="en-US"/>
          </a:p>
        </p:txBody>
      </p:sp>
    </p:spTree>
    <p:extLst>
      <p:ext uri="{BB962C8B-B14F-4D97-AF65-F5344CB8AC3E}">
        <p14:creationId xmlns:p14="http://schemas.microsoft.com/office/powerpoint/2010/main" val="2503875377"/>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10</a:t>
            </a:fld>
            <a:endParaRPr lang="zh-CN" altLang="en-US"/>
          </a:p>
        </p:txBody>
      </p:sp>
    </p:spTree>
    <p:extLst>
      <p:ext uri="{BB962C8B-B14F-4D97-AF65-F5344CB8AC3E}">
        <p14:creationId xmlns:p14="http://schemas.microsoft.com/office/powerpoint/2010/main" val="3277030178"/>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11</a:t>
            </a:fld>
            <a:endParaRPr lang="zh-CN" altLang="en-US"/>
          </a:p>
        </p:txBody>
      </p:sp>
    </p:spTree>
    <p:extLst>
      <p:ext uri="{BB962C8B-B14F-4D97-AF65-F5344CB8AC3E}">
        <p14:creationId xmlns:p14="http://schemas.microsoft.com/office/powerpoint/2010/main" val="1771501932"/>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12</a:t>
            </a:fld>
            <a:endParaRPr lang="zh-CN" altLang="en-US"/>
          </a:p>
        </p:txBody>
      </p:sp>
    </p:spTree>
    <p:extLst>
      <p:ext uri="{BB962C8B-B14F-4D97-AF65-F5344CB8AC3E}">
        <p14:creationId xmlns:p14="http://schemas.microsoft.com/office/powerpoint/2010/main" val="3361371617"/>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13</a:t>
            </a:fld>
            <a:endParaRPr lang="zh-CN" altLang="en-US"/>
          </a:p>
        </p:txBody>
      </p:sp>
    </p:spTree>
    <p:extLst>
      <p:ext uri="{BB962C8B-B14F-4D97-AF65-F5344CB8AC3E}">
        <p14:creationId xmlns:p14="http://schemas.microsoft.com/office/powerpoint/2010/main" val="1081067191"/>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14</a:t>
            </a:fld>
            <a:endParaRPr lang="zh-CN" altLang="en-US"/>
          </a:p>
        </p:txBody>
      </p:sp>
    </p:spTree>
    <p:extLst>
      <p:ext uri="{BB962C8B-B14F-4D97-AF65-F5344CB8AC3E}">
        <p14:creationId xmlns:p14="http://schemas.microsoft.com/office/powerpoint/2010/main" val="2037499363"/>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15</a:t>
            </a:fld>
            <a:endParaRPr lang="zh-CN" altLang="en-US"/>
          </a:p>
        </p:txBody>
      </p:sp>
    </p:spTree>
    <p:extLst>
      <p:ext uri="{BB962C8B-B14F-4D97-AF65-F5344CB8AC3E}">
        <p14:creationId xmlns:p14="http://schemas.microsoft.com/office/powerpoint/2010/main" val="2576180926"/>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16</a:t>
            </a:fld>
            <a:endParaRPr lang="zh-CN" altLang="en-US"/>
          </a:p>
        </p:txBody>
      </p:sp>
    </p:spTree>
    <p:extLst>
      <p:ext uri="{BB962C8B-B14F-4D97-AF65-F5344CB8AC3E}">
        <p14:creationId xmlns:p14="http://schemas.microsoft.com/office/powerpoint/2010/main" val="1152064481"/>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17</a:t>
            </a:fld>
            <a:endParaRPr lang="zh-CN" altLang="en-US"/>
          </a:p>
        </p:txBody>
      </p:sp>
    </p:spTree>
    <p:extLst>
      <p:ext uri="{BB962C8B-B14F-4D97-AF65-F5344CB8AC3E}">
        <p14:creationId xmlns:p14="http://schemas.microsoft.com/office/powerpoint/2010/main" val="1960969315"/>
      </p:ext>
    </p:extLst>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18</a:t>
            </a:fld>
            <a:endParaRPr lang="zh-CN" altLang="en-US"/>
          </a:p>
        </p:txBody>
      </p:sp>
    </p:spTree>
    <p:extLst>
      <p:ext uri="{BB962C8B-B14F-4D97-AF65-F5344CB8AC3E}">
        <p14:creationId xmlns:p14="http://schemas.microsoft.com/office/powerpoint/2010/main" val="983274739"/>
      </p:ext>
    </p:extLst>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19</a:t>
            </a:fld>
            <a:endParaRPr lang="zh-CN" altLang="en-US"/>
          </a:p>
        </p:txBody>
      </p:sp>
    </p:spTree>
    <p:extLst>
      <p:ext uri="{BB962C8B-B14F-4D97-AF65-F5344CB8AC3E}">
        <p14:creationId xmlns:p14="http://schemas.microsoft.com/office/powerpoint/2010/main" val="3685978767"/>
      </p:ext>
    </p:extLst>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F267B62-4326-479D-AFA6-40806081EAAF}" type="slidenum">
              <a:rPr lang="zh-CN" altLang="en-US" smtClean="0"/>
              <a:t>20</a:t>
            </a:fld>
            <a:endParaRPr lang="zh-CN" altLang="en-US"/>
          </a:p>
        </p:txBody>
      </p:sp>
    </p:spTree>
    <p:extLst>
      <p:ext uri="{BB962C8B-B14F-4D97-AF65-F5344CB8AC3E}">
        <p14:creationId xmlns:p14="http://schemas.microsoft.com/office/powerpoint/2010/main" val="702856962"/>
      </p:ext>
    </p:extLst>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142832" indent="0">
              <a:lnSpc>
                <a:spcPct val="150000"/>
              </a:lnSpc>
              <a:buNone/>
            </a:pPr>
            <a:endParaRPr lang="en-US" altLang="zh-CN" sz="1200" b="0" i="0" kern="1200" smtClean="0">
              <a:solidFill>
                <a:schemeClr val="tx2"/>
              </a:solidFill>
              <a:effectLst/>
              <a:latin typeface="微软雅黑" panose="020b0503020204020204" pitchFamily="34" charset="-122"/>
              <a:ea typeface="微软雅黑" panose="020b0503020204020204" pitchFamily="34" charset="-122"/>
              <a:cs typeface="+mn-cs"/>
            </a:endParaRPr>
          </a:p>
        </p:txBody>
      </p:sp>
      <p:sp>
        <p:nvSpPr>
          <p:cNvPr id="4" name="灯片编号占位符 3"/>
          <p:cNvSpPr>
            <a:spLocks noGrp="1"/>
          </p:cNvSpPr>
          <p:nvPr>
            <p:ph type="sldNum" sz="quarter" idx="10"/>
          </p:nvPr>
        </p:nvSpPr>
        <p:spPr/>
        <p:txBody>
          <a:bodyPr/>
          <a:lstStyle/>
          <a:p>
            <a:fld id="{2F267B62-4326-479D-AFA6-40806081EAAF}" type="slidenum">
              <a:rPr lang="zh-CN" altLang="en-US" smtClean="0"/>
              <a:t>21</a:t>
            </a:fld>
            <a:endParaRPr lang="zh-CN" altLang="en-US"/>
          </a:p>
        </p:txBody>
      </p:sp>
    </p:spTree>
    <p:extLst>
      <p:ext uri="{BB962C8B-B14F-4D97-AF65-F5344CB8AC3E}">
        <p14:creationId xmlns:p14="http://schemas.microsoft.com/office/powerpoint/2010/main" val="71288515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426115-98AB-429F-9CDB-421468EDF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D49D4E-3279-495E-9D47-6576A2134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07C4EC-7872-42B3-BAD2-9996C27CA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A25E63-ADB9-42B0-88CE-0318265CB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6B7AC9-C69A-4888-B327-4B571E7D72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1CC50B-F5B3-4BB9-9A90-5ED77AC2E1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5F7756-173C-4B97-85A3-D5ABA4ADCE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89491E-299E-4E7A-8387-6DF9D32461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195F0-1140-4139-A04E-76EA9F894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D8CD5B-4546-4E17-B818-28A48E380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ECAD98-95C6-4E61-956A-EA192E17EC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pic>
        <p:nvPicPr>
          <p:cNvPr id="10" name="图片 9" descr="背景图案&#10;&#10;描述已自动生成">
            <a:extLst>
              <a:ext uri="{FF2B5EF4-FFF2-40B4-BE49-F238E27FC236}">
                <a16:creationId xmlns:a16="http://schemas.microsoft.com/office/drawing/2014/main" id="{AD656FEA-F853-2948-9ABF-D12FA1EFDE86}"/>
              </a:ext>
            </a:extLst>
          </p:cNvPr>
          <p:cNvPicPr>
            <a:picLocks noChangeAspect="1"/>
          </p:cNvPicPr>
          <p:nvPr userDrawn="1"/>
        </p:nvPicPr>
        <p:blipFill>
          <a:blip r:embed="rId1"/>
          <a:stretch>
            <a:fillRect/>
          </a:stretch>
        </p:blipFill>
        <p:spPr>
          <a:xfrm>
            <a:off x="0" y="0"/>
            <a:ext cx="12192000" cy="6858000"/>
          </a:xfrm>
          <a:prstGeom prst="rect">
            <a:avLst/>
          </a:prstGeom>
        </p:spPr>
      </p:pic>
    </p:spTree>
    <p:extLst>
      <p:ext uri="{BB962C8B-B14F-4D97-AF65-F5344CB8AC3E}">
        <p14:creationId xmlns:p14="http://schemas.microsoft.com/office/powerpoint/2010/main" val="97813303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solidFill>
          <a:srgbClr val="000042"/>
        </a:solidFill>
        <a:effectLst/>
      </p:bgPr>
    </p:bg>
    <p:spTree>
      <p:nvGrpSpPr>
        <p:cNvPr id="1" name=""/>
        <p:cNvGrpSpPr/>
        <p:nvPr/>
      </p:nvGrpSpPr>
      <p:grpSpPr>
        <a:xfrm>
          <a:off x="0" y="0"/>
          <a:ext cx="0" cy="0"/>
        </a:xfrm>
      </p:grpSpPr>
      <p:pic>
        <p:nvPicPr>
          <p:cNvPr id="7" name="图片 6">
            <a:extLst>
              <a:ext uri="{FF2B5EF4-FFF2-40B4-BE49-F238E27FC236}">
                <a16:creationId xmlns:a16="http://schemas.microsoft.com/office/drawing/2014/main" id="{2848E659-FFF5-E945-AFC9-C4D901E77232}"/>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0" y="0"/>
            <a:ext cx="12188228" cy="6858000"/>
          </a:xfrm>
          <a:prstGeom prst="rect">
            <a:avLst/>
          </a:prstGeom>
        </p:spPr>
      </p:pic>
    </p:spTree>
    <p:extLst>
      <p:ext uri="{BB962C8B-B14F-4D97-AF65-F5344CB8AC3E}">
        <p14:creationId xmlns:p14="http://schemas.microsoft.com/office/powerpoint/2010/main" val="23102796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solidFill>
          <a:srgbClr val="000042"/>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18963326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pic>
        <p:nvPicPr>
          <p:cNvPr id="15" name="图片 14" descr="图片包含 建筑, 游戏机, 地板, 桌子&#10;&#10;描述已自动生成">
            <a:extLst>
              <a:ext uri="{FF2B5EF4-FFF2-40B4-BE49-F238E27FC236}">
                <a16:creationId xmlns:a16="http://schemas.microsoft.com/office/drawing/2014/main" id="{C6D693EC-3CC5-584E-B135-94A7545A17C1}"/>
              </a:ext>
            </a:extLst>
          </p:cNvPr>
          <p:cNvPicPr>
            <a:picLocks noChangeAspect="1"/>
          </p:cNvPicPr>
          <p:nvPr userDrawn="1"/>
        </p:nvPicPr>
        <p:blipFill>
          <a:blip r:embed="rId1"/>
          <a:stretch>
            <a:fillRect/>
          </a:stretch>
        </p:blipFill>
        <p:spPr>
          <a:xfrm>
            <a:off x="0" y="0"/>
            <a:ext cx="12192000" cy="6858000"/>
          </a:xfrm>
          <a:prstGeom prst="rect">
            <a:avLst/>
          </a:prstGeom>
        </p:spPr>
      </p:pic>
    </p:spTree>
    <p:extLst>
      <p:ext uri="{BB962C8B-B14F-4D97-AF65-F5344CB8AC3E}">
        <p14:creationId xmlns:p14="http://schemas.microsoft.com/office/powerpoint/2010/main" val="271713596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Tree>
    <p:extLst>
      <p:ext uri="{BB962C8B-B14F-4D97-AF65-F5344CB8AC3E}">
        <p14:creationId xmlns:p14="http://schemas.microsoft.com/office/powerpoint/2010/main" val="218094639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14C01983-4060-2444-9254-C6B8FA8ED907}"/>
              </a:ext>
            </a:extLst>
          </p:cNvPr>
          <p:cNvSpPr>
            <a:spLocks noGrp="1"/>
          </p:cNvSpPr>
          <p:nvPr>
            <p:ph type="title"/>
          </p:nvPr>
        </p:nvSpPr>
        <p:spPr/>
        <p:txBody>
          <a:bodyPr/>
          <a:lstStyle/>
          <a:p>
            <a:r>
              <a:rPr kumimoji="1" lang="zh-CN" altLang="en-US"/>
              <a:t>单击此处编辑母版标题样式</a:t>
            </a:r>
          </a:p>
        </p:txBody>
      </p:sp>
      <p:sp>
        <p:nvSpPr>
          <p:cNvPr id="3" name="日期占位符 2">
            <a:extLst>
              <a:ext uri="{FF2B5EF4-FFF2-40B4-BE49-F238E27FC236}">
                <a16:creationId xmlns:a16="http://schemas.microsoft.com/office/drawing/2014/main" id="{BD1C4951-37AF-8840-A62A-23F84BAFE22E}"/>
              </a:ext>
            </a:extLst>
          </p:cNvPr>
          <p:cNvSpPr>
            <a:spLocks noGrp="1"/>
          </p:cNvSpPr>
          <p:nvPr>
            <p:ph type="dt" sz="half" idx="10"/>
          </p:nvPr>
        </p:nvSpPr>
        <p:spPr/>
        <p:txBody>
          <a:bodyPr/>
          <a:lstStyle/>
          <a:p>
            <a:fld id="{1A2E566B-EC5D-FD44-9805-7646FB5F9B95}" type="datetimeFigureOut">
              <a:rPr kumimoji="1" lang="zh-CN" altLang="en-US" smtClean="0"/>
              <a:t>2022/5/16</a:t>
            </a:fld>
            <a:endParaRPr kumimoji="1" lang="zh-CN" altLang="en-US"/>
          </a:p>
        </p:txBody>
      </p:sp>
      <p:sp>
        <p:nvSpPr>
          <p:cNvPr id="4" name="页脚占位符 3">
            <a:extLst>
              <a:ext uri="{FF2B5EF4-FFF2-40B4-BE49-F238E27FC236}">
                <a16:creationId xmlns:a16="http://schemas.microsoft.com/office/drawing/2014/main" id="{DA384484-6C98-A240-942A-B4CDB8C1A3FA}"/>
              </a:ext>
            </a:extLst>
          </p:cNvPr>
          <p:cNvSpPr>
            <a:spLocks noGrp="1"/>
          </p:cNvSpPr>
          <p:nvPr>
            <p:ph type="ftr" sz="quarter" idx="11"/>
          </p:nvPr>
        </p:nvSpPr>
        <p:spPr/>
        <p:txBody>
          <a:bodyPr/>
          <a:lstStyle/>
          <a:p>
            <a:endParaRPr kumimoji="1" lang="zh-CN" altLang="en-US"/>
          </a:p>
        </p:txBody>
      </p:sp>
      <p:sp>
        <p:nvSpPr>
          <p:cNvPr id="5" name="灯片编号占位符 4">
            <a:extLst>
              <a:ext uri="{FF2B5EF4-FFF2-40B4-BE49-F238E27FC236}">
                <a16:creationId xmlns:a16="http://schemas.microsoft.com/office/drawing/2014/main" id="{7E8A51B9-B7D4-0B42-B6BA-E8DFD2BE959C}"/>
              </a:ext>
            </a:extLst>
          </p:cNvPr>
          <p:cNvSpPr>
            <a:spLocks noGrp="1"/>
          </p:cNvSpPr>
          <p:nvPr>
            <p:ph type="sldNum" sz="quarter" idx="12"/>
          </p:nvPr>
        </p:nvSpPr>
        <p:spPr/>
        <p:txBody>
          <a:bodyPr/>
          <a:lstStyle/>
          <a:p>
            <a:fld id="{4E0C2D6F-46ED-D047-8D37-6CE1A744B64E}" type="slidenum">
              <a:rPr kumimoji="1" lang="zh-CN" altLang="en-US" smtClean="0"/>
              <a:t>‹#›</a:t>
            </a:fld>
            <a:endParaRPr kumimoji="1" lang="zh-CN" altLang="en-US"/>
          </a:p>
        </p:txBody>
      </p:sp>
    </p:spTree>
    <p:extLst>
      <p:ext uri="{BB962C8B-B14F-4D97-AF65-F5344CB8AC3E}">
        <p14:creationId xmlns:p14="http://schemas.microsoft.com/office/powerpoint/2010/main" val="3144107571"/>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E81CD9B4-795D-654D-9589-45656F20E716}"/>
              </a:ext>
            </a:extLst>
          </p:cNvPr>
          <p:cNvSpPr>
            <a:spLocks noGrp="1"/>
          </p:cNvSpPr>
          <p:nvPr>
            <p:ph type="dt" sz="half" idx="10"/>
          </p:nvPr>
        </p:nvSpPr>
        <p:spPr/>
        <p:txBody>
          <a:bodyPr/>
          <a:lstStyle/>
          <a:p>
            <a:fld id="{1A2E566B-EC5D-FD44-9805-7646FB5F9B95}" type="datetimeFigureOut">
              <a:rPr kumimoji="1" lang="zh-CN" altLang="en-US" smtClean="0"/>
              <a:t>2022/5/16</a:t>
            </a:fld>
            <a:endParaRPr kumimoji="1" lang="zh-CN" altLang="en-US"/>
          </a:p>
        </p:txBody>
      </p:sp>
      <p:sp>
        <p:nvSpPr>
          <p:cNvPr id="3" name="页脚占位符 2">
            <a:extLst>
              <a:ext uri="{FF2B5EF4-FFF2-40B4-BE49-F238E27FC236}">
                <a16:creationId xmlns:a16="http://schemas.microsoft.com/office/drawing/2014/main" id="{26706F73-3E3E-4B4E-8A45-C331DF9B12D6}"/>
              </a:ext>
            </a:extLst>
          </p:cNvPr>
          <p:cNvSpPr>
            <a:spLocks noGrp="1"/>
          </p:cNvSpPr>
          <p:nvPr>
            <p:ph type="ftr" sz="quarter" idx="11"/>
          </p:nvPr>
        </p:nvSpPr>
        <p:spPr/>
        <p:txBody>
          <a:bodyPr/>
          <a:lstStyle/>
          <a:p>
            <a:endParaRPr kumimoji="1" lang="zh-CN" altLang="en-US"/>
          </a:p>
        </p:txBody>
      </p:sp>
      <p:sp>
        <p:nvSpPr>
          <p:cNvPr id="4" name="灯片编号占位符 3">
            <a:extLst>
              <a:ext uri="{FF2B5EF4-FFF2-40B4-BE49-F238E27FC236}">
                <a16:creationId xmlns:a16="http://schemas.microsoft.com/office/drawing/2014/main" id="{61D66F7E-E8A8-0041-853A-49E7CE604EB9}"/>
              </a:ext>
            </a:extLst>
          </p:cNvPr>
          <p:cNvSpPr>
            <a:spLocks noGrp="1"/>
          </p:cNvSpPr>
          <p:nvPr>
            <p:ph type="sldNum" sz="quarter" idx="12"/>
          </p:nvPr>
        </p:nvSpPr>
        <p:spPr/>
        <p:txBody>
          <a:bodyPr/>
          <a:lstStyle/>
          <a:p>
            <a:fld id="{4E0C2D6F-46ED-D047-8D37-6CE1A744B64E}" type="slidenum">
              <a:rPr kumimoji="1" lang="zh-CN" altLang="en-US" smtClean="0"/>
              <a:t>‹#›</a:t>
            </a:fld>
            <a:endParaRPr kumimoji="1" lang="zh-CN" altLang="en-US"/>
          </a:p>
        </p:txBody>
      </p:sp>
    </p:spTree>
    <p:extLst>
      <p:ext uri="{BB962C8B-B14F-4D97-AF65-F5344CB8AC3E}">
        <p14:creationId xmlns:p14="http://schemas.microsoft.com/office/powerpoint/2010/main" val="1308878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7DC39AC5-A969-4A4B-9D4C-BE7916DA74B6}"/>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a:extLst>
              <a:ext uri="{FF2B5EF4-FFF2-40B4-BE49-F238E27FC236}">
                <a16:creationId xmlns:a16="http://schemas.microsoft.com/office/drawing/2014/main" id="{CAAA7408-CA35-DA46-92A9-96C90E8CA5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a:extLst>
              <a:ext uri="{FF2B5EF4-FFF2-40B4-BE49-F238E27FC236}">
                <a16:creationId xmlns:a16="http://schemas.microsoft.com/office/drawing/2014/main" id="{66862F91-9AA4-7F48-BBD3-1A110F9CE5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E9FE69AC-D0C2-7845-B9CC-442A6C532638}"/>
              </a:ext>
            </a:extLst>
          </p:cNvPr>
          <p:cNvSpPr>
            <a:spLocks noGrp="1"/>
          </p:cNvSpPr>
          <p:nvPr>
            <p:ph type="dt" sz="half" idx="10"/>
          </p:nvPr>
        </p:nvSpPr>
        <p:spPr/>
        <p:txBody>
          <a:bodyPr/>
          <a:lstStyle/>
          <a:p>
            <a:fld id="{1A2E566B-EC5D-FD44-9805-7646FB5F9B95}" type="datetimeFigureOut">
              <a:rPr kumimoji="1" lang="zh-CN" altLang="en-US" smtClean="0"/>
              <a:t>2022/5/16</a:t>
            </a:fld>
            <a:endParaRPr kumimoji="1" lang="zh-CN" altLang="en-US"/>
          </a:p>
        </p:txBody>
      </p:sp>
      <p:sp>
        <p:nvSpPr>
          <p:cNvPr id="6" name="页脚占位符 5">
            <a:extLst>
              <a:ext uri="{FF2B5EF4-FFF2-40B4-BE49-F238E27FC236}">
                <a16:creationId xmlns:a16="http://schemas.microsoft.com/office/drawing/2014/main" id="{DFCAFFEB-BF36-8042-835F-15264CCC1689}"/>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1A357650-FBCD-7245-851A-51BAFB6900C4}"/>
              </a:ext>
            </a:extLst>
          </p:cNvPr>
          <p:cNvSpPr>
            <a:spLocks noGrp="1"/>
          </p:cNvSpPr>
          <p:nvPr>
            <p:ph type="sldNum" sz="quarter" idx="12"/>
          </p:nvPr>
        </p:nvSpPr>
        <p:spPr/>
        <p:txBody>
          <a:bodyPr/>
          <a:lstStyle/>
          <a:p>
            <a:fld id="{4E0C2D6F-46ED-D047-8D37-6CE1A744B64E}" type="slidenum">
              <a:rPr kumimoji="1" lang="zh-CN" altLang="en-US" smtClean="0"/>
              <a:t>‹#›</a:t>
            </a:fld>
            <a:endParaRPr kumimoji="1" lang="zh-CN" altLang="en-US"/>
          </a:p>
        </p:txBody>
      </p:sp>
    </p:spTree>
    <p:extLst>
      <p:ext uri="{BB962C8B-B14F-4D97-AF65-F5344CB8AC3E}">
        <p14:creationId xmlns:p14="http://schemas.microsoft.com/office/powerpoint/2010/main" val="241362601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96168A1B-53B9-0245-957A-91929FD3FD13}"/>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a:extLst>
              <a:ext uri="{FF2B5EF4-FFF2-40B4-BE49-F238E27FC236}">
                <a16:creationId xmlns:a16="http://schemas.microsoft.com/office/drawing/2014/main" id="{71438957-62EA-854F-9179-A4F0D2072A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a:extLst>
              <a:ext uri="{FF2B5EF4-FFF2-40B4-BE49-F238E27FC236}">
                <a16:creationId xmlns:a16="http://schemas.microsoft.com/office/drawing/2014/main" id="{DED65CC0-D8AA-7647-B788-1D87BDA3E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815F67D7-93F4-2442-9F8C-C998A26415CD}"/>
              </a:ext>
            </a:extLst>
          </p:cNvPr>
          <p:cNvSpPr>
            <a:spLocks noGrp="1"/>
          </p:cNvSpPr>
          <p:nvPr>
            <p:ph type="dt" sz="half" idx="10"/>
          </p:nvPr>
        </p:nvSpPr>
        <p:spPr/>
        <p:txBody>
          <a:bodyPr/>
          <a:lstStyle/>
          <a:p>
            <a:fld id="{1A2E566B-EC5D-FD44-9805-7646FB5F9B95}" type="datetimeFigureOut">
              <a:rPr kumimoji="1" lang="zh-CN" altLang="en-US" smtClean="0"/>
              <a:t>2022/5/16</a:t>
            </a:fld>
            <a:endParaRPr kumimoji="1" lang="zh-CN" altLang="en-US"/>
          </a:p>
        </p:txBody>
      </p:sp>
      <p:sp>
        <p:nvSpPr>
          <p:cNvPr id="6" name="页脚占位符 5">
            <a:extLst>
              <a:ext uri="{FF2B5EF4-FFF2-40B4-BE49-F238E27FC236}">
                <a16:creationId xmlns:a16="http://schemas.microsoft.com/office/drawing/2014/main" id="{75A62C76-6A5C-EC41-A49D-9AD0779CE91A}"/>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EBAF4B7D-BEDA-A445-B4FF-28CF89F2EE00}"/>
              </a:ext>
            </a:extLst>
          </p:cNvPr>
          <p:cNvSpPr>
            <a:spLocks noGrp="1"/>
          </p:cNvSpPr>
          <p:nvPr>
            <p:ph type="sldNum" sz="quarter" idx="12"/>
          </p:nvPr>
        </p:nvSpPr>
        <p:spPr/>
        <p:txBody>
          <a:bodyPr/>
          <a:lstStyle/>
          <a:p>
            <a:fld id="{4E0C2D6F-46ED-D047-8D37-6CE1A744B64E}" type="slidenum">
              <a:rPr kumimoji="1" lang="zh-CN" altLang="en-US" smtClean="0"/>
              <a:t>‹#›</a:t>
            </a:fld>
            <a:endParaRPr kumimoji="1" lang="zh-CN" altLang="en-US"/>
          </a:p>
        </p:txBody>
      </p:sp>
    </p:spTree>
    <p:extLst>
      <p:ext uri="{BB962C8B-B14F-4D97-AF65-F5344CB8AC3E}">
        <p14:creationId xmlns:p14="http://schemas.microsoft.com/office/powerpoint/2010/main" val="280814031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50DA035D-C7ED-ED4D-AD52-0B437922B801}"/>
              </a:ext>
            </a:extLst>
          </p:cNvPr>
          <p:cNvSpPr>
            <a:spLocks noGrp="1"/>
          </p:cNvSpPr>
          <p:nvPr>
            <p:ph type="title"/>
          </p:nvPr>
        </p:nvSpPr>
        <p:spPr/>
        <p:txBody>
          <a:bodyPr/>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7E64EE4D-FFD6-0540-9154-76457C0715F3}"/>
              </a:ext>
            </a:extLst>
          </p:cNvPr>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A91E4D06-3C99-4B41-AEE4-6DA40B5E62B6}"/>
              </a:ext>
            </a:extLst>
          </p:cNvPr>
          <p:cNvSpPr>
            <a:spLocks noGrp="1"/>
          </p:cNvSpPr>
          <p:nvPr>
            <p:ph type="dt" sz="half" idx="10"/>
          </p:nvPr>
        </p:nvSpPr>
        <p:spPr/>
        <p:txBody>
          <a:bodyPr/>
          <a:lstStyle/>
          <a:p>
            <a:fld id="{1A2E566B-EC5D-FD44-9805-7646FB5F9B95}" type="datetimeFigureOut">
              <a:rPr kumimoji="1" lang="zh-CN" altLang="en-US" smtClean="0"/>
              <a:t>2022/5/16</a:t>
            </a:fld>
            <a:endParaRPr kumimoji="1" lang="zh-CN" altLang="en-US"/>
          </a:p>
        </p:txBody>
      </p:sp>
      <p:sp>
        <p:nvSpPr>
          <p:cNvPr id="5" name="页脚占位符 4">
            <a:extLst>
              <a:ext uri="{FF2B5EF4-FFF2-40B4-BE49-F238E27FC236}">
                <a16:creationId xmlns:a16="http://schemas.microsoft.com/office/drawing/2014/main" id="{BB838403-44EC-FB4E-B3C7-5CCED38CED8B}"/>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2DE7DAEE-AD53-B14F-AA8C-69A5B7601BE0}"/>
              </a:ext>
            </a:extLst>
          </p:cNvPr>
          <p:cNvSpPr>
            <a:spLocks noGrp="1"/>
          </p:cNvSpPr>
          <p:nvPr>
            <p:ph type="sldNum" sz="quarter" idx="12"/>
          </p:nvPr>
        </p:nvSpPr>
        <p:spPr/>
        <p:txBody>
          <a:bodyPr/>
          <a:lstStyle/>
          <a:p>
            <a:fld id="{4E0C2D6F-46ED-D047-8D37-6CE1A744B64E}" type="slidenum">
              <a:rPr kumimoji="1" lang="zh-CN" altLang="en-US" smtClean="0"/>
              <a:t>‹#›</a:t>
            </a:fld>
            <a:endParaRPr kumimoji="1" lang="zh-CN" altLang="en-US"/>
          </a:p>
        </p:txBody>
      </p:sp>
    </p:spTree>
    <p:extLst>
      <p:ext uri="{BB962C8B-B14F-4D97-AF65-F5344CB8AC3E}">
        <p14:creationId xmlns:p14="http://schemas.microsoft.com/office/powerpoint/2010/main" val="53102135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4CC3966B-1D26-9542-8406-427063030DD6}"/>
              </a:ext>
            </a:extLst>
          </p:cNvPr>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2D847D8E-BC8D-AB4B-933A-53B637395FF1}"/>
              </a:ext>
            </a:extLst>
          </p:cNvPr>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8E7440A8-8BFB-9745-9323-39C65652BC68}"/>
              </a:ext>
            </a:extLst>
          </p:cNvPr>
          <p:cNvSpPr>
            <a:spLocks noGrp="1"/>
          </p:cNvSpPr>
          <p:nvPr>
            <p:ph type="dt" sz="half" idx="10"/>
          </p:nvPr>
        </p:nvSpPr>
        <p:spPr/>
        <p:txBody>
          <a:bodyPr/>
          <a:lstStyle/>
          <a:p>
            <a:fld id="{1A2E566B-EC5D-FD44-9805-7646FB5F9B95}" type="datetimeFigureOut">
              <a:rPr kumimoji="1" lang="zh-CN" altLang="en-US" smtClean="0"/>
              <a:t>2022/5/16</a:t>
            </a:fld>
            <a:endParaRPr kumimoji="1" lang="zh-CN" altLang="en-US"/>
          </a:p>
        </p:txBody>
      </p:sp>
      <p:sp>
        <p:nvSpPr>
          <p:cNvPr id="5" name="页脚占位符 4">
            <a:extLst>
              <a:ext uri="{FF2B5EF4-FFF2-40B4-BE49-F238E27FC236}">
                <a16:creationId xmlns:a16="http://schemas.microsoft.com/office/drawing/2014/main" id="{C1BC5A4F-0B09-164D-B061-C2F3B0AA4457}"/>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1785A1F2-9795-CF4A-B741-BF028C4796E2}"/>
              </a:ext>
            </a:extLst>
          </p:cNvPr>
          <p:cNvSpPr>
            <a:spLocks noGrp="1"/>
          </p:cNvSpPr>
          <p:nvPr>
            <p:ph type="sldNum" sz="quarter" idx="12"/>
          </p:nvPr>
        </p:nvSpPr>
        <p:spPr/>
        <p:txBody>
          <a:bodyPr/>
          <a:lstStyle/>
          <a:p>
            <a:fld id="{4E0C2D6F-46ED-D047-8D37-6CE1A744B64E}" type="slidenum">
              <a:rPr kumimoji="1" lang="zh-CN" altLang="en-US" smtClean="0"/>
              <a:t>‹#›</a:t>
            </a:fld>
            <a:endParaRPr kumimoji="1" lang="zh-CN" altLang="en-US"/>
          </a:p>
        </p:txBody>
      </p:sp>
    </p:spTree>
    <p:extLst>
      <p:ext uri="{BB962C8B-B14F-4D97-AF65-F5344CB8AC3E}">
        <p14:creationId xmlns:p14="http://schemas.microsoft.com/office/powerpoint/2010/main" val="178146403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a:extLst>
              <a:ext uri="{FF2B5EF4-FFF2-40B4-BE49-F238E27FC236}">
                <a16:creationId xmlns:a16="http://schemas.microsoft.com/office/drawing/2014/main" id="{EF7F9486-31C3-8B44-A645-2E3F81D0F0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1A6EE83D-2C85-DF4A-A540-67B61BDD6D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52B6DA7C-57DD-E645-97F9-5EE7D17982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A2E566B-EC5D-FD44-9805-7646FB5F9B95}" type="datetimeFigureOut">
              <a:rPr kumimoji="1" lang="zh-CN" altLang="en-US" smtClean="0"/>
              <a:t>2022/5/16</a:t>
            </a:fld>
            <a:endParaRPr kumimoji="1" lang="zh-CN" altLang="en-US"/>
          </a:p>
        </p:txBody>
      </p:sp>
      <p:sp>
        <p:nvSpPr>
          <p:cNvPr id="5" name="页脚占位符 4">
            <a:extLst>
              <a:ext uri="{FF2B5EF4-FFF2-40B4-BE49-F238E27FC236}">
                <a16:creationId xmlns:a16="http://schemas.microsoft.com/office/drawing/2014/main" id="{D5995281-59E9-6D4B-A2B6-1AD93982A3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a:extLst>
              <a:ext uri="{FF2B5EF4-FFF2-40B4-BE49-F238E27FC236}">
                <a16:creationId xmlns:a16="http://schemas.microsoft.com/office/drawing/2014/main" id="{AC3E577B-E89E-BB40-909B-84DA215FAA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E0C2D6F-46ED-D047-8D37-6CE1A744B64E}" type="slidenum">
              <a:rPr kumimoji="1" lang="zh-CN" altLang="en-US" smtClean="0"/>
              <a:t>‹#›</a:t>
            </a:fld>
            <a:endParaRPr kumimoji="1" lang="zh-CN" altLang="en-US"/>
          </a:p>
        </p:txBody>
      </p:sp>
    </p:spTree>
    <p:extLst>
      <p:ext uri="{BB962C8B-B14F-4D97-AF65-F5344CB8AC3E}">
        <p14:creationId xmlns:p14="http://schemas.microsoft.com/office/powerpoint/2010/main" val="1771300361"/>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mc:AlternateContent>
    <mc:Choice xmlns:p14="http://schemas.microsoft.com/office/powerpoint/2010/main" Requires="p14">
      <p:transition spd="med" p14:dur="700">
        <p:fade/>
      </p:transition>
    </mc:Choice>
    <mc:Fallback>
      <p:transition spd="med">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image" Target="../media/image6.png" /><Relationship Id="rId2" Type="http://schemas.openxmlformats.org/officeDocument/2006/relationships/notesSlide" Target="../notesSlides/notesSlide4.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 Id="rId8" Type="http://schemas.openxmlformats.org/officeDocument/2006/relationships/image" Target="../media/image4.png" /><Relationship Id="rId9"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Layout" Target="../diagrams/layout2.xml" /><Relationship Id="rId6" Type="http://schemas.openxmlformats.org/officeDocument/2006/relationships/diagramQuickStyle" Target="../diagrams/quickStyle2.xml" /><Relationship Id="rId7" Type="http://schemas.openxmlformats.org/officeDocument/2006/relationships/diagramColors" Target="../diagrams/colors2.xml" /><Relationship Id="rId8" Type="http://schemas.openxmlformats.org/officeDocument/2006/relationships/image" Target="../media/image7.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microsoft.com/office/2007/relationships/diagramDrawing" Target="../diagrams/drawing3.xml" /><Relationship Id="rId4" Type="http://schemas.openxmlformats.org/officeDocument/2006/relationships/diagramData" Target="../diagrams/data3.xml" /><Relationship Id="rId5" Type="http://schemas.openxmlformats.org/officeDocument/2006/relationships/diagramLayout" Target="../diagrams/layout3.xml" /><Relationship Id="rId6" Type="http://schemas.openxmlformats.org/officeDocument/2006/relationships/diagramQuickStyle" Target="../diagrams/quickStyle3.xml" /><Relationship Id="rId7" Type="http://schemas.openxmlformats.org/officeDocument/2006/relationships/diagramColors" Target="../diagrams/colors3.xml" /><Relationship Id="rId8"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microsoft.com/office/2007/relationships/diagramDrawing" Target="../diagrams/drawing4.xml" /><Relationship Id="rId4" Type="http://schemas.openxmlformats.org/officeDocument/2006/relationships/diagramData" Target="../diagrams/data4.xml" /><Relationship Id="rId5" Type="http://schemas.openxmlformats.org/officeDocument/2006/relationships/diagramLayout" Target="../diagrams/layout4.xml" /><Relationship Id="rId6" Type="http://schemas.openxmlformats.org/officeDocument/2006/relationships/diagramQuickStyle" Target="../diagrams/quickStyle4.xml" /><Relationship Id="rId7" Type="http://schemas.openxmlformats.org/officeDocument/2006/relationships/diagramColors" Target="../diagrams/colors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9.xml" /><Relationship Id="rId3" Type="http://schemas.microsoft.com/office/2007/relationships/diagramDrawing" Target="../diagrams/drawing5.xml" /><Relationship Id="rId4" Type="http://schemas.openxmlformats.org/officeDocument/2006/relationships/diagramData" Target="../diagrams/data5.xml" /><Relationship Id="rId5" Type="http://schemas.openxmlformats.org/officeDocument/2006/relationships/diagramLayout" Target="../diagrams/layout5.xml" /><Relationship Id="rId6" Type="http://schemas.openxmlformats.org/officeDocument/2006/relationships/diagramQuickStyle" Target="../diagrams/quickStyle5.xml" /><Relationship Id="rId7" Type="http://schemas.openxmlformats.org/officeDocument/2006/relationships/diagramColors" Target="../diagrams/colors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0.xml" /><Relationship Id="rId3" Type="http://schemas.microsoft.com/office/2007/relationships/diagramDrawing" Target="../diagrams/drawing6.xml" /><Relationship Id="rId4" Type="http://schemas.openxmlformats.org/officeDocument/2006/relationships/diagramData" Target="../diagrams/data6.xml" /><Relationship Id="rId5" Type="http://schemas.openxmlformats.org/officeDocument/2006/relationships/diagramLayout" Target="../diagrams/layout6.xml" /><Relationship Id="rId6" Type="http://schemas.openxmlformats.org/officeDocument/2006/relationships/diagramQuickStyle" Target="../diagrams/quickStyle6.xml" /><Relationship Id="rId7" Type="http://schemas.openxmlformats.org/officeDocument/2006/relationships/diagramColors" Target="../diagrams/colors6.xml" /><Relationship Id="rId8"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 Id="rId3" Type="http://schemas.microsoft.com/office/2007/relationships/diagramDrawing" Target="../diagrams/drawing7.xml" /><Relationship Id="rId4" Type="http://schemas.openxmlformats.org/officeDocument/2006/relationships/diagramData" Target="../diagrams/data7.xml" /><Relationship Id="rId5" Type="http://schemas.openxmlformats.org/officeDocument/2006/relationships/diagramLayout" Target="../diagrams/layout7.xml" /><Relationship Id="rId6" Type="http://schemas.openxmlformats.org/officeDocument/2006/relationships/diagramQuickStyle" Target="../diagrams/quickStyle7.xml" /><Relationship Id="rId7" Type="http://schemas.openxmlformats.org/officeDocument/2006/relationships/diagramColors" Target="../diagrams/colors7.xml" /><Relationship Id="rId8" Type="http://schemas.openxmlformats.org/officeDocument/2006/relationships/image" Target="../media/image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 Id="rId3" Type="http://schemas.microsoft.com/office/2007/relationships/diagramDrawing" Target="../diagrams/drawing8.xml" /><Relationship Id="rId4" Type="http://schemas.openxmlformats.org/officeDocument/2006/relationships/diagramData" Target="../diagrams/data8.xml" /><Relationship Id="rId5" Type="http://schemas.openxmlformats.org/officeDocument/2006/relationships/diagramLayout" Target="../diagrams/layout8.xml" /><Relationship Id="rId6" Type="http://schemas.openxmlformats.org/officeDocument/2006/relationships/diagramQuickStyle" Target="../diagrams/quickStyle8.xml" /><Relationship Id="rId7" Type="http://schemas.openxmlformats.org/officeDocument/2006/relationships/diagramColors" Target="../diagrams/colors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3.xml" /><Relationship Id="rId3" Type="http://schemas.microsoft.com/office/2007/relationships/diagramDrawing" Target="../diagrams/drawing9.xml" /><Relationship Id="rId4" Type="http://schemas.openxmlformats.org/officeDocument/2006/relationships/diagramData" Target="../diagrams/data9.xml" /><Relationship Id="rId5" Type="http://schemas.openxmlformats.org/officeDocument/2006/relationships/diagramLayout" Target="../diagrams/layout9.xml" /><Relationship Id="rId6" Type="http://schemas.openxmlformats.org/officeDocument/2006/relationships/diagramQuickStyle" Target="../diagrams/quickStyle9.xml" /><Relationship Id="rId7" Type="http://schemas.openxmlformats.org/officeDocument/2006/relationships/diagramColors" Target="../diagrams/colors9.xml" /><Relationship Id="rId8" Type="http://schemas.openxmlformats.org/officeDocument/2006/relationships/image" Target="../media/image1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4.xml" /><Relationship Id="rId3" Type="http://schemas.microsoft.com/office/2007/relationships/diagramDrawing" Target="../diagrams/drawing10.xml" /><Relationship Id="rId4" Type="http://schemas.openxmlformats.org/officeDocument/2006/relationships/diagramData" Target="../diagrams/data10.xml" /><Relationship Id="rId5" Type="http://schemas.openxmlformats.org/officeDocument/2006/relationships/diagramLayout" Target="../diagrams/layout10.xml" /><Relationship Id="rId6" Type="http://schemas.openxmlformats.org/officeDocument/2006/relationships/diagramQuickStyle" Target="../diagrams/quickStyle10.xml" /><Relationship Id="rId7" Type="http://schemas.openxmlformats.org/officeDocument/2006/relationships/diagramColors" Target="../diagrams/colors10.xml" /><Relationship Id="rId8" Type="http://schemas.openxmlformats.org/officeDocument/2006/relationships/image" Target="../media/image1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5.xml" /><Relationship Id="rId3" Type="http://schemas.microsoft.com/office/2007/relationships/diagramDrawing" Target="../diagrams/drawing11.xml" /><Relationship Id="rId4" Type="http://schemas.openxmlformats.org/officeDocument/2006/relationships/diagramData" Target="../diagrams/data11.xml" /><Relationship Id="rId5" Type="http://schemas.openxmlformats.org/officeDocument/2006/relationships/diagramLayout" Target="../diagrams/layout11.xml" /><Relationship Id="rId6" Type="http://schemas.openxmlformats.org/officeDocument/2006/relationships/diagramQuickStyle" Target="../diagrams/quickStyle11.xml" /><Relationship Id="rId7" Type="http://schemas.openxmlformats.org/officeDocument/2006/relationships/diagramColors" Target="../diagrams/colors1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6.xml" /><Relationship Id="rId3" Type="http://schemas.microsoft.com/office/2007/relationships/diagramDrawing" Target="../diagrams/drawing12.xml" /><Relationship Id="rId4" Type="http://schemas.openxmlformats.org/officeDocument/2006/relationships/diagramData" Target="../diagrams/data12.xml" /><Relationship Id="rId5" Type="http://schemas.openxmlformats.org/officeDocument/2006/relationships/diagramLayout" Target="../diagrams/layout12.xml" /><Relationship Id="rId6" Type="http://schemas.openxmlformats.org/officeDocument/2006/relationships/diagramQuickStyle" Target="../diagrams/quickStyle12.xml" /><Relationship Id="rId7" Type="http://schemas.openxmlformats.org/officeDocument/2006/relationships/diagramColors" Target="../diagrams/colors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7.xml" /><Relationship Id="rId3" Type="http://schemas.microsoft.com/office/2007/relationships/diagramDrawing" Target="../diagrams/drawing13.xml" /><Relationship Id="rId4" Type="http://schemas.openxmlformats.org/officeDocument/2006/relationships/diagramData" Target="../diagrams/data13.xml" /><Relationship Id="rId5" Type="http://schemas.openxmlformats.org/officeDocument/2006/relationships/diagramLayout" Target="../diagrams/layout13.xml" /><Relationship Id="rId6" Type="http://schemas.openxmlformats.org/officeDocument/2006/relationships/diagramQuickStyle" Target="../diagrams/quickStyle13.xml" /><Relationship Id="rId7" Type="http://schemas.openxmlformats.org/officeDocument/2006/relationships/diagramColors" Target="../diagrams/colors13.xml" /><Relationship Id="rId8" Type="http://schemas.openxmlformats.org/officeDocument/2006/relationships/image" Target="../media/image1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8.xml" /><Relationship Id="rId3" Type="http://schemas.microsoft.com/office/2007/relationships/diagramDrawing" Target="../diagrams/drawing14.xml" /><Relationship Id="rId4" Type="http://schemas.openxmlformats.org/officeDocument/2006/relationships/diagramData" Target="../diagrams/data14.xml" /><Relationship Id="rId5" Type="http://schemas.openxmlformats.org/officeDocument/2006/relationships/diagramLayout" Target="../diagrams/layout14.xml" /><Relationship Id="rId6" Type="http://schemas.openxmlformats.org/officeDocument/2006/relationships/diagramQuickStyle" Target="../diagrams/quickStyle14.xml" /><Relationship Id="rId7" Type="http://schemas.openxmlformats.org/officeDocument/2006/relationships/diagramColors" Target="../diagrams/colors14.xml" /><Relationship Id="rId8" Type="http://schemas.openxmlformats.org/officeDocument/2006/relationships/image" Target="../media/image1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9.xml" /><Relationship Id="rId3" Type="http://schemas.microsoft.com/office/2007/relationships/diagramDrawing" Target="../diagrams/drawing15.xml" /><Relationship Id="rId4" Type="http://schemas.openxmlformats.org/officeDocument/2006/relationships/diagramData" Target="../diagrams/data15.xml" /><Relationship Id="rId5" Type="http://schemas.openxmlformats.org/officeDocument/2006/relationships/diagramLayout" Target="../diagrams/layout15.xml" /><Relationship Id="rId6" Type="http://schemas.openxmlformats.org/officeDocument/2006/relationships/diagramQuickStyle" Target="../diagrams/quickStyle15.xml" /><Relationship Id="rId7" Type="http://schemas.openxmlformats.org/officeDocument/2006/relationships/diagramColors" Target="../diagrams/colors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1.xml" /><Relationship Id="rId3" Type="http://schemas.microsoft.com/office/2007/relationships/diagramDrawing" Target="../diagrams/drawing16.xml" /><Relationship Id="rId4" Type="http://schemas.openxmlformats.org/officeDocument/2006/relationships/diagramData" Target="../diagrams/data16.xml" /><Relationship Id="rId5" Type="http://schemas.openxmlformats.org/officeDocument/2006/relationships/diagramLayout" Target="../diagrams/layout16.xml" /><Relationship Id="rId6" Type="http://schemas.openxmlformats.org/officeDocument/2006/relationships/diagramQuickStyle" Target="../diagrams/quickStyle16.xml" /><Relationship Id="rId7" Type="http://schemas.openxmlformats.org/officeDocument/2006/relationships/diagramColors" Target="../diagrams/colors1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01504504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a:extLst>
              <a:ext uri="{FF2B5EF4-FFF2-40B4-BE49-F238E27FC236}">
                <a16:creationId xmlns:a16="http://schemas.microsoft.com/office/drawing/2014/main" id="{4DC226A5-3514-5E45-9858-2207B865AC94}"/>
              </a:ext>
            </a:extLst>
          </p:cNvPr>
          <p:cNvSpPr txBox="1"/>
          <p:nvPr/>
        </p:nvSpPr>
        <p:spPr>
          <a:xfrm>
            <a:off x="1384663" y="1438548"/>
            <a:ext cx="9744891"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8000" b="1" smtClean="0">
                <a:gradFill>
                  <a:gsLst>
                    <a:gs pos="0">
                      <a:srgbClr val="00D4F0"/>
                    </a:gs>
                    <a:gs pos="99000">
                      <a:srgbClr val="0C79F3"/>
                    </a:gs>
                  </a:gsLst>
                  <a:lin ang="5400000" scaled="1"/>
                </a:gradFill>
                <a:latin typeface="思源黑体 CN Bold" panose="020b0800000000000000" pitchFamily="34" charset="-122"/>
                <a:ea typeface="思源黑体 CN Bold" panose="020b0800000000000000" pitchFamily="34" charset="-122"/>
                <a:cs typeface="+mn-ea"/>
                <a:sym typeface="+mn-lt"/>
              </a:rPr>
              <a:t>图像分类</a:t>
            </a:r>
            <a:endParaRPr kumimoji="1" lang="zh-CN" altLang="en-US" sz="8000" b="1">
              <a:gradFill>
                <a:gsLst>
                  <a:gs pos="0">
                    <a:srgbClr val="00D4F0"/>
                  </a:gs>
                  <a:gs pos="99000">
                    <a:srgbClr val="0C79F3"/>
                  </a:gs>
                </a:gsLst>
                <a:lin ang="5400000" scaled="1"/>
              </a:gradFill>
              <a:latin typeface="思源黑体 CN Bold" panose="020b0800000000000000" pitchFamily="34" charset="-122"/>
              <a:ea typeface="思源黑体 CN Bold" panose="020b0800000000000000" pitchFamily="34" charset="-122"/>
              <a:cs typeface="+mn-ea"/>
              <a:sym typeface="+mn-lt"/>
            </a:endParaRPr>
          </a:p>
        </p:txBody>
      </p:sp>
      <p:sp>
        <p:nvSpPr>
          <p:cNvPr id="11" name="文本框 10">
            <a:extLst>
              <a:ext uri="{FF2B5EF4-FFF2-40B4-BE49-F238E27FC236}">
                <a16:creationId xmlns:a16="http://schemas.microsoft.com/office/drawing/2014/main" id="{F3F4D5C2-596E-7347-9049-CEFF2614AC09}"/>
              </a:ext>
            </a:extLst>
          </p:cNvPr>
          <p:cNvSpPr txBox="1"/>
          <p:nvPr/>
        </p:nvSpPr>
        <p:spPr>
          <a:xfrm>
            <a:off x="3004457" y="3143836"/>
            <a:ext cx="6413863"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6000" b="1" smtClean="0">
                <a:gradFill>
                  <a:gsLst>
                    <a:gs pos="0">
                      <a:srgbClr val="14E8CC"/>
                    </a:gs>
                    <a:gs pos="100000">
                      <a:srgbClr val="00A3FE"/>
                    </a:gs>
                  </a:gsLst>
                  <a:lin ang="5400000" scaled="1"/>
                </a:gra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sym typeface="+mn-lt"/>
              </a:rPr>
              <a:t>图像分类概述</a:t>
            </a:r>
            <a:endParaRPr lang="zh-CN" altLang="en-US" sz="6000" b="1">
              <a:gradFill>
                <a:gsLst>
                  <a:gs pos="0">
                    <a:srgbClr val="14E8CC"/>
                  </a:gs>
                  <a:gs pos="100000">
                    <a:srgbClr val="00A3FE"/>
                  </a:gs>
                </a:gsLst>
                <a:lin ang="5400000" scaled="1"/>
              </a:gradFill>
              <a:effectLst>
                <a:outerShdw blurRad="38100" dist="38100" dir="2700000" algn="tl">
                  <a:srgbClr val="000000">
                    <a:alpha val="43137"/>
                  </a:srgbClr>
                </a:outerShdw>
              </a:effectLst>
              <a:latin typeface="思源黑体 CN Bold" panose="020b0800000000000000" pitchFamily="34" charset="-122"/>
              <a:ea typeface="思源黑体 CN Bold" panose="020b0800000000000000" pitchFamily="34" charset="-122"/>
              <a:sym typeface="+mn-lt"/>
            </a:endParaRPr>
          </a:p>
        </p:txBody>
      </p:sp>
    </p:spTree>
    <p:extLst>
      <p:ext uri="{BB962C8B-B14F-4D97-AF65-F5344CB8AC3E}">
        <p14:creationId xmlns:p14="http://schemas.microsoft.com/office/powerpoint/2010/main" val="95366571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任意多边形: 形状 94">
            <a:extLst>
              <a:ext uri="{FF2B5EF4-FFF2-40B4-BE49-F238E27FC236}">
                <a16:creationId xmlns:a16="http://schemas.microsoft.com/office/drawing/2014/main" id="{8B1484B9-3041-974F-B81E-CC1381E32716}"/>
              </a:ext>
            </a:extLst>
          </p:cNvPr>
          <p:cNvSpPr/>
          <p:nvPr/>
        </p:nvSpPr>
        <p:spPr bwMode="auto">
          <a:xfrm rot="16200000" flipV="1">
            <a:off x="2473703" y="-5099405"/>
            <a:ext cx="7291754" cy="13223363"/>
          </a:xfrm>
          <a:custGeom>
            <a:gdLst>
              <a:gd name="connsiteX0" fmla="*/ 0 w 2385058"/>
              <a:gd name="connsiteY0" fmla="*/ 3779520 h 3779520"/>
              <a:gd name="connsiteX1" fmla="*/ 1851658 w 2385058"/>
              <a:gd name="connsiteY1" fmla="*/ 2293620 h 3779520"/>
              <a:gd name="connsiteX2" fmla="*/ 1851658 w 2385058"/>
              <a:gd name="connsiteY2" fmla="*/ 2560320 h 3779520"/>
              <a:gd name="connsiteX3" fmla="*/ 2385058 w 2385058"/>
              <a:gd name="connsiteY3" fmla="*/ 1889760 h 3779520"/>
              <a:gd name="connsiteX4" fmla="*/ 1851658 w 2385058"/>
              <a:gd name="connsiteY4" fmla="*/ 1219200 h 3779520"/>
              <a:gd name="connsiteX5" fmla="*/ 1851658 w 2385058"/>
              <a:gd name="connsiteY5" fmla="*/ 1485900 h 3779520"/>
              <a:gd name="connsiteX6" fmla="*/ 0 w 2385058"/>
              <a:gd name="connsiteY6" fmla="*/ 0 h 3779520"/>
              <a:gd name="connsiteX7" fmla="*/ 0 w 2385058"/>
              <a:gd name="connsiteY7" fmla="*/ 1889760 h 37795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85058" h="3779520">
                <a:moveTo>
                  <a:pt x="0" y="3779520"/>
                </a:moveTo>
                <a:cubicBezTo>
                  <a:pt x="495300" y="2994660"/>
                  <a:pt x="929640" y="2369820"/>
                  <a:pt x="1851658" y="2293620"/>
                </a:cubicBezTo>
                <a:lnTo>
                  <a:pt x="1851658" y="2560320"/>
                </a:lnTo>
                <a:lnTo>
                  <a:pt x="2385058" y="1889760"/>
                </a:lnTo>
                <a:lnTo>
                  <a:pt x="1851658" y="1219200"/>
                </a:lnTo>
                <a:lnTo>
                  <a:pt x="1851658" y="1485900"/>
                </a:lnTo>
                <a:cubicBezTo>
                  <a:pt x="929640" y="1409700"/>
                  <a:pt x="495300" y="784860"/>
                  <a:pt x="0" y="0"/>
                </a:cubicBezTo>
                <a:lnTo>
                  <a:pt x="0" y="1889760"/>
                </a:lnTo>
                <a:close/>
              </a:path>
            </a:pathLst>
          </a:custGeom>
          <a:gradFill flip="none" rotWithShape="0">
            <a:gsLst>
              <a:gs pos="0">
                <a:srgbClr val="00A3FE">
                  <a:alpha val="15000"/>
                </a:srgbClr>
              </a:gs>
              <a:gs pos="100000">
                <a:srgbClr val="00A3FE">
                  <a:alpha val="0"/>
                </a:srgbClr>
              </a:gs>
            </a:gsLst>
            <a:lin ang="5400000" scaled="1"/>
          </a:gradFill>
          <a:ln w="12700" cap="flat" cmpd="sng" algn="ctr">
            <a:gradFill>
              <a:gsLst>
                <a:gs pos="100000">
                  <a:srgbClr val="14E8CC"/>
                </a:gs>
                <a:gs pos="65000">
                  <a:srgbClr val="14E8CC">
                    <a:alpha val="0"/>
                  </a:srgbClr>
                </a:gs>
              </a:gsLst>
              <a:lin ang="0" scaled="0"/>
            </a:gra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阿里巴巴普惠体 R"/>
              <a:ea typeface="阿里巴巴普惠体 R"/>
              <a:cs typeface="+mn-cs"/>
            </a:endParaRPr>
          </a:p>
        </p:txBody>
      </p:sp>
      <p:sp>
        <p:nvSpPr>
          <p:cNvPr id="3" name="椭圆 2">
            <a:extLst>
              <a:ext uri="{FF2B5EF4-FFF2-40B4-BE49-F238E27FC236}">
                <a16:creationId xmlns:a16="http://schemas.microsoft.com/office/drawing/2014/main" id="{C4E273D8-EDDF-4A40-B6CB-31054C572039}"/>
              </a:ext>
            </a:extLst>
          </p:cNvPr>
          <p:cNvSpPr/>
          <p:nvPr/>
        </p:nvSpPr>
        <p:spPr>
          <a:xfrm>
            <a:off x="521370" y="4157930"/>
            <a:ext cx="11149262" cy="1455820"/>
          </a:xfrm>
          <a:prstGeom prst="ellipse">
            <a:avLst/>
          </a:prstGeom>
          <a:gradFill flip="none" rotWithShape="1">
            <a:gsLst>
              <a:gs pos="100000">
                <a:srgbClr val="00A3FE">
                  <a:alpha val="10000"/>
                </a:srgbClr>
              </a:gs>
              <a:gs pos="42000">
                <a:srgbClr val="00A3FE">
                  <a:alpha val="0"/>
                </a:srgbClr>
              </a:gs>
            </a:gsLst>
            <a:lin ang="5400000" scaled="0"/>
          </a:gradFill>
          <a:ln w="12700" cap="flat" cmpd="sng" algn="ctr">
            <a:gradFill>
              <a:gsLst>
                <a:gs pos="11000">
                  <a:srgbClr val="00A3FE">
                    <a:alpha val="0"/>
                  </a:srgbClr>
                </a:gs>
                <a:gs pos="100000">
                  <a:srgbClr val="00A3FE">
                    <a:alpha val="49000"/>
                  </a:srgbClr>
                </a:gs>
              </a:gsLst>
              <a:lin ang="5400000" scaled="1"/>
            </a:gra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阿里巴巴普惠体 R"/>
              <a:ea typeface="阿里巴巴普惠体 R"/>
              <a:cs typeface="+mn-cs"/>
            </a:endParaRPr>
          </a:p>
        </p:txBody>
      </p:sp>
      <p:cxnSp>
        <p:nvCxnSpPr>
          <p:cNvPr id="5" name="直接连接符 73">
            <a:extLst>
              <a:ext uri="{FF2B5EF4-FFF2-40B4-BE49-F238E27FC236}">
                <a16:creationId xmlns:a16="http://schemas.microsoft.com/office/drawing/2014/main" id="{8553E281-12EB-8C49-865A-6830AE5DFB82}"/>
              </a:ext>
            </a:extLst>
          </p:cNvPr>
          <p:cNvCxnSpPr/>
          <p:nvPr/>
        </p:nvCxnSpPr>
        <p:spPr>
          <a:xfrm flipH="1">
            <a:off x="6716670" y="638240"/>
            <a:ext cx="0" cy="902702"/>
          </a:xfrm>
          <a:prstGeom prst="line">
            <a:avLst/>
          </a:prstGeom>
          <a:noFill/>
          <a:ln w="6350" cap="flat" cmpd="sng" algn="ctr">
            <a:gradFill>
              <a:gsLst>
                <a:gs pos="0">
                  <a:srgbClr val="00A3FE">
                    <a:alpha val="46000"/>
                  </a:srgbClr>
                </a:gs>
                <a:gs pos="100000">
                  <a:srgbClr val="00A3FE">
                    <a:alpha val="0"/>
                  </a:srgbClr>
                </a:gs>
              </a:gsLst>
              <a:lin ang="5400000" scaled="1"/>
            </a:gradFill>
            <a:prstDash val="solid"/>
            <a:miter lim="800000"/>
          </a:ln>
          <a:effectLst/>
        </p:spPr>
      </p:cxnSp>
      <p:sp>
        <p:nvSpPr>
          <p:cNvPr id="6" name="矩形 5">
            <a:extLst>
              <a:ext uri="{FF2B5EF4-FFF2-40B4-BE49-F238E27FC236}">
                <a16:creationId xmlns:a16="http://schemas.microsoft.com/office/drawing/2014/main" id="{07B11AD4-3BE3-F644-825D-F4D6EE47ADB7}"/>
              </a:ext>
            </a:extLst>
          </p:cNvPr>
          <p:cNvSpPr/>
          <p:nvPr/>
        </p:nvSpPr>
        <p:spPr>
          <a:xfrm>
            <a:off x="0" y="-9604"/>
            <a:ext cx="12192000" cy="1402080"/>
          </a:xfrm>
          <a:prstGeom prst="rect">
            <a:avLst/>
          </a:prstGeom>
          <a:gradFill>
            <a:gsLst>
              <a:gs pos="100000">
                <a:srgbClr val="212745">
                  <a:lumMod val="50000"/>
                  <a:alpha val="0"/>
                </a:srgbClr>
              </a:gs>
              <a:gs pos="0">
                <a:srgbClr val="212745">
                  <a:lumMod val="50000"/>
                  <a:alpha val="94000"/>
                </a:srgbClr>
              </a:gs>
            </a:gsLst>
            <a:lin ang="5400000" scaled="0"/>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阿里巴巴普惠体 R"/>
              <a:ea typeface="阿里巴巴普惠体 R"/>
              <a:cs typeface="+mn-cs"/>
            </a:endParaRPr>
          </a:p>
        </p:txBody>
      </p:sp>
      <p:sp>
        <p:nvSpPr>
          <p:cNvPr id="7" name="矩形 6">
            <a:extLst>
              <a:ext uri="{FF2B5EF4-FFF2-40B4-BE49-F238E27FC236}">
                <a16:creationId xmlns:a16="http://schemas.microsoft.com/office/drawing/2014/main" id="{951151F5-5525-314D-A6B5-0067DC6E6954}"/>
              </a:ext>
            </a:extLst>
          </p:cNvPr>
          <p:cNvSpPr/>
          <p:nvPr/>
        </p:nvSpPr>
        <p:spPr>
          <a:xfrm>
            <a:off x="1016978" y="1319644"/>
            <a:ext cx="9944101" cy="4386006"/>
          </a:xfrm>
          <a:prstGeom prst="rect">
            <a:avLst/>
          </a:prstGeom>
          <a:solidFill>
            <a:srgbClr val="0C428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endParaRPr>
          </a:p>
        </p:txBody>
      </p:sp>
      <p:sp>
        <p:nvSpPr>
          <p:cNvPr id="8" name="椭圆 7">
            <a:extLst>
              <a:ext uri="{FF2B5EF4-FFF2-40B4-BE49-F238E27FC236}">
                <a16:creationId xmlns:a16="http://schemas.microsoft.com/office/drawing/2014/main" id="{176D4008-FB66-814E-9147-0B3A7FA7DCA4}"/>
              </a:ext>
            </a:extLst>
          </p:cNvPr>
          <p:cNvSpPr/>
          <p:nvPr/>
        </p:nvSpPr>
        <p:spPr>
          <a:xfrm>
            <a:off x="1701800" y="5797550"/>
            <a:ext cx="9342406" cy="196850"/>
          </a:xfrm>
          <a:prstGeom prst="ellipse">
            <a:avLst/>
          </a:prstGeom>
          <a:solidFill>
            <a:srgbClr val="05203A">
              <a:alpha val="77000"/>
            </a:srgbClr>
          </a:solidFill>
          <a:ln w="12700" cap="flat" cmpd="sng" algn="ctr">
            <a:noFill/>
            <a:prstDash val="solid"/>
            <a:miter lim="800000"/>
          </a:ln>
          <a:effectLst>
            <a:softEdge rad="254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endParaRPr>
          </a:p>
        </p:txBody>
      </p:sp>
      <p:sp>
        <p:nvSpPr>
          <p:cNvPr id="9" name="文本框 1">
            <a:extLst>
              <a:ext uri="{FF2B5EF4-FFF2-40B4-BE49-F238E27FC236}">
                <a16:creationId xmlns:a16="http://schemas.microsoft.com/office/drawing/2014/main" id="{B76A77F2-3023-B345-A9D5-32EC8381E0E2}"/>
              </a:ext>
            </a:extLst>
          </p:cNvPr>
          <p:cNvSpPr txBox="1"/>
          <p:nvPr/>
        </p:nvSpPr>
        <p:spPr>
          <a:xfrm>
            <a:off x="5133237" y="1627709"/>
            <a:ext cx="1925527" cy="9233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a:gradFill>
                  <a:gsLst>
                    <a:gs pos="0">
                      <a:srgbClr val="14E8CC"/>
                    </a:gs>
                    <a:gs pos="100000">
                      <a:srgbClr val="00A3FE"/>
                    </a:gs>
                  </a:gsLst>
                  <a:lin ang="5400000" scaled="1"/>
                </a:gradFill>
                <a:effectLst>
                  <a:outerShdw blurRad="38100" dist="38100" dir="2700000" algn="tl">
                    <a:srgbClr val="000000">
                      <a:alpha val="43137"/>
                    </a:srgbClr>
                  </a:outerShdw>
                </a:effectLst>
                <a:latin typeface="SimHei" panose="02010609060101010101" pitchFamily="49" charset="-122"/>
                <a:ea typeface="SimHei" panose="02010609060101010101" pitchFamily="49" charset="-122"/>
              </a:rPr>
              <a:t>目 录</a:t>
            </a:r>
          </a:p>
        </p:txBody>
      </p:sp>
      <p:cxnSp>
        <p:nvCxnSpPr>
          <p:cNvPr id="41" name="直接连接符 73">
            <a:extLst>
              <a:ext uri="{FF2B5EF4-FFF2-40B4-BE49-F238E27FC236}">
                <a16:creationId xmlns:a16="http://schemas.microsoft.com/office/drawing/2014/main" id="{03D73B9B-9B44-464B-A4AA-E7C9DD63950C}"/>
              </a:ext>
            </a:extLst>
          </p:cNvPr>
          <p:cNvCxnSpPr/>
          <p:nvPr/>
        </p:nvCxnSpPr>
        <p:spPr>
          <a:xfrm flipH="1">
            <a:off x="5133237" y="958874"/>
            <a:ext cx="0" cy="902702"/>
          </a:xfrm>
          <a:prstGeom prst="line">
            <a:avLst/>
          </a:prstGeom>
          <a:noFill/>
          <a:ln w="6350" cap="flat" cmpd="sng" algn="ctr">
            <a:gradFill>
              <a:gsLst>
                <a:gs pos="0">
                  <a:srgbClr val="00A3FE">
                    <a:alpha val="46000"/>
                  </a:srgbClr>
                </a:gs>
                <a:gs pos="100000">
                  <a:srgbClr val="00A3FE">
                    <a:alpha val="0"/>
                  </a:srgbClr>
                </a:gs>
              </a:gsLst>
              <a:lin ang="5400000" scaled="1"/>
            </a:gradFill>
            <a:prstDash val="solid"/>
            <a:miter lim="800000"/>
          </a:ln>
          <a:effectLst/>
        </p:spPr>
      </p:cxnSp>
      <p:sp>
        <p:nvSpPr>
          <p:cNvPr id="47" name="矩形 46">
            <a:extLst>
              <a:ext uri="{FF2B5EF4-FFF2-40B4-BE49-F238E27FC236}">
                <a16:creationId xmlns:a16="http://schemas.microsoft.com/office/drawing/2014/main" id="{FD4BF390-7AA8-F746-B4CD-F93841C31692}"/>
              </a:ext>
            </a:extLst>
          </p:cNvPr>
          <p:cNvSpPr/>
          <p:nvPr/>
        </p:nvSpPr>
        <p:spPr>
          <a:xfrm>
            <a:off x="428082" y="689250"/>
            <a:ext cx="7017747" cy="186204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1500" b="1">
                <a:solidFill>
                  <a:srgbClr val="00D4F0">
                    <a:alpha val="5000"/>
                  </a:srgbClr>
                </a:solidFill>
                <a:latin typeface="SimHei" panose="02010609060101010101" pitchFamily="49" charset="-122"/>
                <a:ea typeface="SimHei" panose="02010609060101010101" pitchFamily="49" charset="-122"/>
              </a:rPr>
              <a:t>CONTENTS</a:t>
            </a:r>
            <a:endParaRPr lang="zh-CN" altLang="en-US" sz="11500" b="1">
              <a:solidFill>
                <a:srgbClr val="00D4F0">
                  <a:alpha val="5000"/>
                </a:srgbClr>
              </a:solidFill>
              <a:latin typeface="SimHei" panose="02010609060101010101" pitchFamily="49" charset="-122"/>
              <a:ea typeface="SimHei" panose="02010609060101010101" pitchFamily="49" charset="-122"/>
            </a:endParaRPr>
          </a:p>
        </p:txBody>
      </p:sp>
      <p:sp>
        <p:nvSpPr>
          <p:cNvPr id="53" name="椭圆 52">
            <a:extLst>
              <a:ext uri="{FF2B5EF4-FFF2-40B4-BE49-F238E27FC236}">
                <a16:creationId xmlns:a16="http://schemas.microsoft.com/office/drawing/2014/main" id="{0F5A8B6B-9082-6541-9F24-2524B54944FD}"/>
              </a:ext>
            </a:extLst>
          </p:cNvPr>
          <p:cNvSpPr/>
          <p:nvPr/>
        </p:nvSpPr>
        <p:spPr>
          <a:xfrm>
            <a:off x="10642377" y="4789072"/>
            <a:ext cx="178062" cy="178062"/>
          </a:xfrm>
          <a:prstGeom prst="ellipse">
            <a:avLst/>
          </a:prstGeom>
          <a:gradFill flip="none" rotWithShape="1">
            <a:gsLst>
              <a:gs pos="15000">
                <a:srgbClr val="00A3FE">
                  <a:alpha val="0"/>
                </a:srgbClr>
              </a:gs>
              <a:gs pos="100000">
                <a:srgbClr val="14E8CC">
                  <a:alpha val="27000"/>
                </a:srgbClr>
              </a:gs>
            </a:gsLst>
            <a:path path="circle">
              <a:fillToRect l="50000" t="50000" r="50000" b="50000"/>
            </a:path>
          </a:gradFill>
          <a:ln w="6350" cap="flat">
            <a:noFill/>
            <a:prstDash val="solid"/>
            <a:miter/>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阿里巴巴普惠体 R"/>
              <a:ea typeface="阿里巴巴普惠体 R"/>
            </a:endParaRPr>
          </a:p>
        </p:txBody>
      </p:sp>
      <p:sp>
        <p:nvSpPr>
          <p:cNvPr id="54" name="椭圆 53">
            <a:extLst>
              <a:ext uri="{FF2B5EF4-FFF2-40B4-BE49-F238E27FC236}">
                <a16:creationId xmlns:a16="http://schemas.microsoft.com/office/drawing/2014/main" id="{002E306F-B639-8249-A516-638E13818525}"/>
              </a:ext>
            </a:extLst>
          </p:cNvPr>
          <p:cNvSpPr/>
          <p:nvPr/>
        </p:nvSpPr>
        <p:spPr>
          <a:xfrm>
            <a:off x="10642377" y="4480314"/>
            <a:ext cx="178062" cy="178062"/>
          </a:xfrm>
          <a:prstGeom prst="ellipse">
            <a:avLst/>
          </a:prstGeom>
          <a:gradFill flip="none" rotWithShape="1">
            <a:gsLst>
              <a:gs pos="15000">
                <a:srgbClr val="00A3FE">
                  <a:alpha val="0"/>
                </a:srgbClr>
              </a:gs>
              <a:gs pos="100000">
                <a:srgbClr val="14E8CC">
                  <a:alpha val="27000"/>
                </a:srgbClr>
              </a:gs>
            </a:gsLst>
            <a:path path="circle">
              <a:fillToRect l="50000" t="50000" r="50000" b="50000"/>
            </a:path>
          </a:gradFill>
          <a:ln w="6350" cap="flat">
            <a:noFill/>
            <a:prstDash val="solid"/>
            <a:miter/>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阿里巴巴普惠体 R"/>
              <a:ea typeface="阿里巴巴普惠体 R"/>
            </a:endParaRPr>
          </a:p>
        </p:txBody>
      </p:sp>
      <p:grpSp>
        <p:nvGrpSpPr>
          <p:cNvPr id="11" name="组合 10">
            <a:extLst>
              <a:ext uri="{FF2B5EF4-FFF2-40B4-BE49-F238E27FC236}">
                <a16:creationId xmlns:a16="http://schemas.microsoft.com/office/drawing/2014/main" id="{7C7E2CCD-746D-E344-97D9-E490B6285041}"/>
              </a:ext>
            </a:extLst>
          </p:cNvPr>
          <p:cNvGrpSpPr/>
          <p:nvPr/>
        </p:nvGrpSpPr>
        <p:grpSpPr>
          <a:xfrm>
            <a:off x="3601847" y="2738621"/>
            <a:ext cx="5035463" cy="3046988"/>
            <a:chOff x="3594970" y="2627025"/>
            <a:chExt cx="5035463" cy="3046988"/>
          </a:xfrm>
        </p:grpSpPr>
        <p:sp>
          <p:nvSpPr>
            <p:cNvPr id="24" name="梯形 23">
              <a:extLst>
                <a:ext uri="{FF2B5EF4-FFF2-40B4-BE49-F238E27FC236}">
                  <a16:creationId xmlns:a16="http://schemas.microsoft.com/office/drawing/2014/main" id="{D7821468-17E7-4A4C-84C1-80B01477A7CB}"/>
                </a:ext>
              </a:extLst>
            </p:cNvPr>
            <p:cNvSpPr/>
            <p:nvPr/>
          </p:nvSpPr>
          <p:spPr>
            <a:xfrm>
              <a:off x="3594970" y="3367423"/>
              <a:ext cx="5035463" cy="710322"/>
            </a:xfrm>
            <a:prstGeom prst="trapezoid">
              <a:avLst>
                <a:gd name="adj" fmla="val 85143"/>
              </a:avLst>
            </a:prstGeom>
            <a:gradFill>
              <a:gsLst>
                <a:gs pos="0">
                  <a:srgbClr val="0C79F3">
                    <a:alpha val="0"/>
                  </a:srgbClr>
                </a:gs>
                <a:gs pos="100000">
                  <a:srgbClr val="0C79F3">
                    <a:alpha val="5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a:p>
          </p:txBody>
        </p:sp>
        <p:sp>
          <p:nvSpPr>
            <p:cNvPr id="10" name="梯形 9">
              <a:extLst>
                <a:ext uri="{FF2B5EF4-FFF2-40B4-BE49-F238E27FC236}">
                  <a16:creationId xmlns:a16="http://schemas.microsoft.com/office/drawing/2014/main" id="{6ABD8FF2-4CB2-0E43-ABFB-C22E0E083886}"/>
                </a:ext>
              </a:extLst>
            </p:cNvPr>
            <p:cNvSpPr/>
            <p:nvPr/>
          </p:nvSpPr>
          <p:spPr>
            <a:xfrm>
              <a:off x="4179967" y="3426967"/>
              <a:ext cx="3865468" cy="354062"/>
            </a:xfrm>
            <a:prstGeom prst="trapezoid">
              <a:avLst>
                <a:gd name="adj" fmla="val 85143"/>
              </a:avLst>
            </a:prstGeom>
            <a:gradFill>
              <a:gsLst>
                <a:gs pos="0">
                  <a:srgbClr val="0C79F3">
                    <a:alpha val="0"/>
                  </a:srgbClr>
                </a:gs>
                <a:gs pos="100000">
                  <a:srgbClr val="0C79F3">
                    <a:alpha val="8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Bold"/>
                  <a:ea typeface="+mn-ea"/>
                  <a:cs typeface="+mn-cs"/>
                </a:defRPr>
              </a:lvl1pPr>
              <a:lvl2pPr marL="457200" algn="l" defTabSz="914400" rtl="0" eaLnBrk="1" latinLnBrk="0" hangingPunct="1">
                <a:defRPr sz="1800" kern="1200">
                  <a:solidFill>
                    <a:srgbClr val="FFFFFF"/>
                  </a:solidFill>
                  <a:latin typeface="思源黑体 CN Bold"/>
                  <a:ea typeface="+mn-ea"/>
                  <a:cs typeface="+mn-cs"/>
                </a:defRPr>
              </a:lvl2pPr>
              <a:lvl3pPr marL="914400" algn="l" defTabSz="914400" rtl="0" eaLnBrk="1" latinLnBrk="0" hangingPunct="1">
                <a:defRPr sz="1800" kern="1200">
                  <a:solidFill>
                    <a:srgbClr val="FFFFFF"/>
                  </a:solidFill>
                  <a:latin typeface="思源黑体 CN Bold"/>
                  <a:ea typeface="+mn-ea"/>
                  <a:cs typeface="+mn-cs"/>
                </a:defRPr>
              </a:lvl3pPr>
              <a:lvl4pPr marL="1371600" algn="l" defTabSz="914400" rtl="0" eaLnBrk="1" latinLnBrk="0" hangingPunct="1">
                <a:defRPr sz="1800" kern="1200">
                  <a:solidFill>
                    <a:srgbClr val="FFFFFF"/>
                  </a:solidFill>
                  <a:latin typeface="思源黑体 CN Bold"/>
                  <a:ea typeface="+mn-ea"/>
                  <a:cs typeface="+mn-cs"/>
                </a:defRPr>
              </a:lvl4pPr>
              <a:lvl5pPr marL="1828800" algn="l" defTabSz="914400" rtl="0" eaLnBrk="1" latinLnBrk="0" hangingPunct="1">
                <a:defRPr sz="1800" kern="1200">
                  <a:solidFill>
                    <a:srgbClr val="FFFFFF"/>
                  </a:solidFill>
                  <a:latin typeface="思源黑体 CN Bold"/>
                  <a:ea typeface="+mn-ea"/>
                  <a:cs typeface="+mn-cs"/>
                </a:defRPr>
              </a:lvl5pPr>
              <a:lvl6pPr marL="2286000" algn="l" defTabSz="914400" rtl="0" eaLnBrk="1" latinLnBrk="0" hangingPunct="1">
                <a:defRPr sz="1800" kern="1200">
                  <a:solidFill>
                    <a:srgbClr val="FFFFFF"/>
                  </a:solidFill>
                  <a:latin typeface="思源黑体 CN Bold"/>
                  <a:ea typeface="+mn-ea"/>
                  <a:cs typeface="+mn-cs"/>
                </a:defRPr>
              </a:lvl6pPr>
              <a:lvl7pPr marL="2743200" algn="l" defTabSz="914400" rtl="0" eaLnBrk="1" latinLnBrk="0" hangingPunct="1">
                <a:defRPr sz="1800" kern="1200">
                  <a:solidFill>
                    <a:srgbClr val="FFFFFF"/>
                  </a:solidFill>
                  <a:latin typeface="思源黑体 CN Bold"/>
                  <a:ea typeface="+mn-ea"/>
                  <a:cs typeface="+mn-cs"/>
                </a:defRPr>
              </a:lvl7pPr>
              <a:lvl8pPr marL="3200400" algn="l" defTabSz="914400" rtl="0" eaLnBrk="1" latinLnBrk="0" hangingPunct="1">
                <a:defRPr sz="1800" kern="1200">
                  <a:solidFill>
                    <a:srgbClr val="FFFFFF"/>
                  </a:solidFill>
                  <a:latin typeface="思源黑体 CN Bold"/>
                  <a:ea typeface="+mn-ea"/>
                  <a:cs typeface="+mn-cs"/>
                </a:defRPr>
              </a:lvl8pPr>
              <a:lvl9pPr marL="3657600" algn="l" defTabSz="914400" rtl="0" eaLnBrk="1" latinLnBrk="0" hangingPunct="1">
                <a:defRPr sz="1800" kern="1200">
                  <a:solidFill>
                    <a:srgbClr val="FFFFFF"/>
                  </a:solidFill>
                  <a:latin typeface="思源黑体 CN Bold"/>
                  <a:ea typeface="+mn-ea"/>
                  <a:cs typeface="+mn-cs"/>
                </a:defRPr>
              </a:lvl9pPr>
            </a:lstStyle>
            <a:p>
              <a:pPr algn="ctr"/>
              <a:endParaRPr kumimoji="1" lang="zh-CN" altLang="en-US"/>
            </a:p>
          </p:txBody>
        </p:sp>
        <p:sp>
          <p:nvSpPr>
            <p:cNvPr id="20" name="矩形 19">
              <a:extLst>
                <a:ext uri="{FF2B5EF4-FFF2-40B4-BE49-F238E27FC236}">
                  <a16:creationId xmlns:a16="http://schemas.microsoft.com/office/drawing/2014/main" id="{7F27707F-9EB8-1947-9492-6AC8D74A678C}"/>
                </a:ext>
              </a:extLst>
            </p:cNvPr>
            <p:cNvSpPr/>
            <p:nvPr/>
          </p:nvSpPr>
          <p:spPr>
            <a:xfrm>
              <a:off x="3786922" y="2627025"/>
              <a:ext cx="4698722" cy="304698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3200" b="1" smtClean="0">
                  <a:solidFill>
                    <a:schemeClr val="bg1"/>
                  </a:solidFill>
                  <a:latin typeface="思源黑体 CN Bold" panose="020b0800000000000000" pitchFamily="34" charset="-122"/>
                  <a:ea typeface="思源黑体 CN Bold" panose="020b0800000000000000" pitchFamily="34" charset="-122"/>
                  <a:cs typeface="+mn-ea"/>
                </a:rPr>
                <a:t>图像分类概念</a:t>
              </a:r>
              <a:endParaRPr kumimoji="1" lang="en-US" altLang="zh-CN" sz="3200" b="1" smtClean="0">
                <a:solidFill>
                  <a:schemeClr val="bg1"/>
                </a:solidFill>
                <a:latin typeface="思源黑体 CN Bold" panose="020b0800000000000000" pitchFamily="34" charset="-122"/>
                <a:ea typeface="思源黑体 CN Bold" panose="020b0800000000000000" pitchFamily="34" charset="-122"/>
                <a:cs typeface="+mn-ea"/>
              </a:endParaRPr>
            </a:p>
            <a:p>
              <a:pPr algn="ctr"/>
              <a:r>
                <a:rPr kumimoji="1" lang="zh-CN" altLang="en-US" sz="3200" b="1" smtClean="0">
                  <a:solidFill>
                    <a:schemeClr val="bg1"/>
                  </a:solidFill>
                  <a:latin typeface="思源黑体 CN Bold" panose="020b0800000000000000" pitchFamily="34" charset="-122"/>
                  <a:ea typeface="思源黑体 CN Bold" panose="020b0800000000000000" pitchFamily="34" charset="-122"/>
                  <a:cs typeface="+mn-ea"/>
                </a:rPr>
                <a:t>图像分类的种类</a:t>
              </a:r>
              <a:endParaRPr kumimoji="1" lang="en-US" altLang="zh-CN" sz="3200" b="1" smtClean="0">
                <a:solidFill>
                  <a:schemeClr val="bg1"/>
                </a:solidFill>
                <a:latin typeface="思源黑体 CN Bold" panose="020b0800000000000000" pitchFamily="34" charset="-122"/>
                <a:ea typeface="思源黑体 CN Bold" panose="020b0800000000000000" pitchFamily="34" charset="-122"/>
                <a:cs typeface="+mn-ea"/>
              </a:endParaRPr>
            </a:p>
            <a:p>
              <a:pPr algn="ctr"/>
              <a:r>
                <a:rPr kumimoji="1" lang="zh-CN" altLang="en-US" sz="3200" b="1" smtClean="0">
                  <a:solidFill>
                    <a:schemeClr val="bg1"/>
                  </a:solidFill>
                  <a:latin typeface="思源黑体 CN Bold" panose="020b0800000000000000" pitchFamily="34" charset="-122"/>
                  <a:ea typeface="思源黑体 CN Bold" panose="020b0800000000000000" pitchFamily="34" charset="-122"/>
                  <a:cs typeface="+mn-ea"/>
                </a:rPr>
                <a:t>图像分类的方法</a:t>
              </a:r>
              <a:endParaRPr kumimoji="1" lang="en-US" altLang="zh-CN" sz="3200" b="1" smtClean="0">
                <a:solidFill>
                  <a:schemeClr val="bg1"/>
                </a:solidFill>
                <a:latin typeface="思源黑体 CN Bold" panose="020b0800000000000000" pitchFamily="34" charset="-122"/>
                <a:ea typeface="思源黑体 CN Bold" panose="020b0800000000000000" pitchFamily="34" charset="-122"/>
                <a:cs typeface="+mn-ea"/>
              </a:endParaRPr>
            </a:p>
            <a:p>
              <a:pPr algn="ctr"/>
              <a:r>
                <a:rPr kumimoji="1" lang="zh-CN" altLang="en-US" sz="3200" b="1" smtClean="0">
                  <a:solidFill>
                    <a:schemeClr val="bg1"/>
                  </a:solidFill>
                  <a:latin typeface="思源黑体 CN Bold" panose="020b0800000000000000" pitchFamily="34" charset="-122"/>
                  <a:ea typeface="思源黑体 CN Bold" panose="020b0800000000000000" pitchFamily="34" charset="-122"/>
                  <a:cs typeface="+mn-ea"/>
                </a:rPr>
                <a:t>图像分类算法的评价标准</a:t>
              </a:r>
              <a:endParaRPr kumimoji="1" lang="en-US" altLang="zh-CN" sz="3200" b="1" smtClean="0">
                <a:solidFill>
                  <a:schemeClr val="bg1"/>
                </a:solidFill>
                <a:latin typeface="思源黑体 CN Bold" panose="020b0800000000000000" pitchFamily="34" charset="-122"/>
                <a:ea typeface="思源黑体 CN Bold" panose="020b0800000000000000" pitchFamily="34" charset="-122"/>
                <a:cs typeface="+mn-ea"/>
              </a:endParaRPr>
            </a:p>
            <a:p>
              <a:pPr algn="ctr"/>
              <a:r>
                <a:rPr kumimoji="1" lang="zh-CN" altLang="en-US" sz="3200" b="1" smtClean="0">
                  <a:solidFill>
                    <a:schemeClr val="bg1"/>
                  </a:solidFill>
                  <a:latin typeface="思源黑体 CN Bold" panose="020b0800000000000000" pitchFamily="34" charset="-122"/>
                  <a:ea typeface="思源黑体 CN Bold" panose="020b0800000000000000" pitchFamily="34" charset="-122"/>
                  <a:cs typeface="+mn-ea"/>
                </a:rPr>
                <a:t>经典数据集</a:t>
              </a:r>
              <a:endParaRPr kumimoji="1" lang="en-US" altLang="zh-CN" sz="3200" b="1" smtClean="0">
                <a:solidFill>
                  <a:schemeClr val="bg1"/>
                </a:solidFill>
                <a:latin typeface="思源黑体 CN Bold" panose="020b0800000000000000" pitchFamily="34" charset="-122"/>
                <a:ea typeface="思源黑体 CN Bold" panose="020b0800000000000000" pitchFamily="34" charset="-122"/>
                <a:cs typeface="+mn-ea"/>
              </a:endParaRPr>
            </a:p>
            <a:p>
              <a:pPr algn="ctr"/>
              <a:r>
                <a:rPr kumimoji="1" lang="zh-CN" altLang="en-US" sz="3200" b="1" smtClean="0">
                  <a:solidFill>
                    <a:schemeClr val="bg1"/>
                  </a:solidFill>
                  <a:latin typeface="思源黑体 CN Bold" panose="020b0800000000000000" pitchFamily="34" charset="-122"/>
                  <a:ea typeface="思源黑体 CN Bold" panose="020b0800000000000000" pitchFamily="34" charset="-122"/>
                  <a:cs typeface="+mn-ea"/>
                </a:rPr>
                <a:t>图像分类的过程</a:t>
              </a:r>
              <a:endParaRPr kumimoji="1" lang="zh-CN" altLang="en-US" sz="3200" b="1">
                <a:solidFill>
                  <a:schemeClr val="bg1"/>
                </a:solidFill>
                <a:latin typeface="思源黑体 CN Bold" panose="020b0800000000000000" pitchFamily="34" charset="-122"/>
                <a:ea typeface="思源黑体 CN Bold" panose="020b0800000000000000" pitchFamily="34" charset="-122"/>
                <a:cs typeface="+mn-ea"/>
              </a:endParaRPr>
            </a:p>
          </p:txBody>
        </p:sp>
      </p:grpSp>
    </p:spTree>
    <p:extLst>
      <p:ext uri="{BB962C8B-B14F-4D97-AF65-F5344CB8AC3E}">
        <p14:creationId xmlns:p14="http://schemas.microsoft.com/office/powerpoint/2010/main" val="3180083989"/>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p:tgtEl>
                                          <p:spTgt spid="11"/>
                                        </p:tgtEl>
                                        <p:attrNameLst>
                                          <p:attrName>ppt_y</p:attrName>
                                        </p:attrNameLst>
                                      </p:cBhvr>
                                      <p:tavLst>
                                        <p:tav tm="0">
                                          <p:val>
                                            <p:strVal val="#ppt_y+#ppt_h*1.125000"/>
                                          </p:val>
                                        </p:tav>
                                        <p:tav tm="100000">
                                          <p:val>
                                            <p:strVal val="#ppt_y"/>
                                          </p:val>
                                        </p:tav>
                                      </p:tavLst>
                                    </p:anim>
                                    <p:animEffect transition="in" filter="wipe(up)">
                                      <p:cBhvr>
                                        <p:cTn id="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4">
            <a:extLst>
              <a:ext uri="{FF2B5EF4-FFF2-40B4-BE49-F238E27FC236}">
                <a16:creationId xmlns:a16="http://schemas.microsoft.com/office/drawing/2014/main" id="{00C13145-C5AB-9343-AF03-D40C9941D62B}"/>
              </a:ext>
            </a:extLst>
          </p:cNvPr>
          <p:cNvGrpSpPr/>
          <p:nvPr/>
        </p:nvGrpSpPr>
        <p:grpSpPr>
          <a:xfrm>
            <a:off x="3813177" y="1916224"/>
            <a:ext cx="8378825" cy="5715"/>
            <a:chOff x="6005" y="3373"/>
            <a:chExt cx="13195" cy="9"/>
          </a:xfrm>
        </p:grpSpPr>
        <p:cxnSp>
          <p:nvCxnSpPr>
            <p:cNvPr id="3" name="直接连接符 41">
              <a:extLst>
                <a:ext uri="{FF2B5EF4-FFF2-40B4-BE49-F238E27FC236}">
                  <a16:creationId xmlns:a16="http://schemas.microsoft.com/office/drawing/2014/main" id="{887A21E0-D898-844A-8DC3-B7673C106D9B}"/>
                </a:ext>
              </a:extLst>
            </p:cNvPr>
            <p:cNvCxnSpPr/>
            <p:nvPr/>
          </p:nvCxnSpPr>
          <p:spPr>
            <a:xfrm>
              <a:off x="6005" y="3373"/>
              <a:ext cx="7551" cy="9"/>
            </a:xfrm>
            <a:prstGeom prst="line">
              <a:avLst/>
            </a:prstGeom>
            <a:ln w="28575">
              <a:solidFill>
                <a:srgbClr val="6AE7FF"/>
              </a:solidFill>
            </a:ln>
          </p:spPr>
          <p:style>
            <a:lnRef idx="1">
              <a:schemeClr val="accent1"/>
            </a:lnRef>
            <a:fillRef idx="0">
              <a:schemeClr val="accent1"/>
            </a:fillRef>
            <a:effectRef idx="0">
              <a:schemeClr val="accent1"/>
            </a:effectRef>
            <a:fontRef idx="minor">
              <a:schemeClr val="tx1"/>
            </a:fontRef>
          </p:style>
        </p:cxnSp>
        <p:cxnSp>
          <p:nvCxnSpPr>
            <p:cNvPr id="4" name="直接连接符 43">
              <a:extLst>
                <a:ext uri="{FF2B5EF4-FFF2-40B4-BE49-F238E27FC236}">
                  <a16:creationId xmlns:a16="http://schemas.microsoft.com/office/drawing/2014/main" id="{D8F21C56-512F-634F-9804-7EE1F4123C35}"/>
                </a:ext>
              </a:extLst>
            </p:cNvPr>
            <p:cNvCxnSpPr/>
            <p:nvPr/>
          </p:nvCxnSpPr>
          <p:spPr>
            <a:xfrm>
              <a:off x="13556" y="3373"/>
              <a:ext cx="5644" cy="0"/>
            </a:xfrm>
            <a:prstGeom prst="line">
              <a:avLst/>
            </a:prstGeom>
            <a:ln w="28575">
              <a:solidFill>
                <a:srgbClr val="6AE7FF">
                  <a:alpha val="50000"/>
                </a:srgbClr>
              </a:solidFill>
            </a:ln>
          </p:spPr>
          <p:style>
            <a:lnRef idx="1">
              <a:schemeClr val="accent1"/>
            </a:lnRef>
            <a:fillRef idx="0">
              <a:schemeClr val="accent1"/>
            </a:fillRef>
            <a:effectRef idx="0">
              <a:schemeClr val="accent1"/>
            </a:effectRef>
            <a:fontRef idx="minor">
              <a:schemeClr val="tx1"/>
            </a:fontRef>
          </p:style>
        </p:cxnSp>
      </p:grpSp>
      <p:grpSp>
        <p:nvGrpSpPr>
          <p:cNvPr id="5" name="组合 5">
            <a:extLst>
              <a:ext uri="{FF2B5EF4-FFF2-40B4-BE49-F238E27FC236}">
                <a16:creationId xmlns:a16="http://schemas.microsoft.com/office/drawing/2014/main" id="{51DB74FF-94EB-9D45-9ED6-E48BB53904AC}"/>
              </a:ext>
            </a:extLst>
          </p:cNvPr>
          <p:cNvGrpSpPr/>
          <p:nvPr/>
        </p:nvGrpSpPr>
        <p:grpSpPr>
          <a:xfrm>
            <a:off x="0" y="4493499"/>
            <a:ext cx="9087486" cy="5715"/>
            <a:chOff x="0" y="7413"/>
            <a:chExt cx="14311" cy="9"/>
          </a:xfrm>
        </p:grpSpPr>
        <p:cxnSp>
          <p:nvCxnSpPr>
            <p:cNvPr id="6" name="直接连接符 45">
              <a:extLst>
                <a:ext uri="{FF2B5EF4-FFF2-40B4-BE49-F238E27FC236}">
                  <a16:creationId xmlns:a16="http://schemas.microsoft.com/office/drawing/2014/main" id="{E09035A6-45C7-FF40-AFC5-A9C070D62BCF}"/>
                </a:ext>
              </a:extLst>
            </p:cNvPr>
            <p:cNvCxnSpPr/>
            <p:nvPr/>
          </p:nvCxnSpPr>
          <p:spPr>
            <a:xfrm>
              <a:off x="0" y="7413"/>
              <a:ext cx="6760" cy="0"/>
            </a:xfrm>
            <a:prstGeom prst="line">
              <a:avLst/>
            </a:prstGeom>
            <a:ln w="28575">
              <a:solidFill>
                <a:srgbClr val="6AE7FF">
                  <a:alpha val="50000"/>
                </a:srgbClr>
              </a:solidFill>
            </a:ln>
          </p:spPr>
          <p:style>
            <a:lnRef idx="1">
              <a:schemeClr val="accent1"/>
            </a:lnRef>
            <a:fillRef idx="0">
              <a:schemeClr val="accent1"/>
            </a:fillRef>
            <a:effectRef idx="0">
              <a:schemeClr val="accent1"/>
            </a:effectRef>
            <a:fontRef idx="minor">
              <a:schemeClr val="tx1"/>
            </a:fontRef>
          </p:style>
        </p:cxnSp>
        <p:cxnSp>
          <p:nvCxnSpPr>
            <p:cNvPr id="7" name="直接连接符 1">
              <a:extLst>
                <a:ext uri="{FF2B5EF4-FFF2-40B4-BE49-F238E27FC236}">
                  <a16:creationId xmlns:a16="http://schemas.microsoft.com/office/drawing/2014/main" id="{7120B3D3-7B34-8A4C-9642-EDBC78C334C4}"/>
                </a:ext>
              </a:extLst>
            </p:cNvPr>
            <p:cNvCxnSpPr/>
            <p:nvPr/>
          </p:nvCxnSpPr>
          <p:spPr>
            <a:xfrm>
              <a:off x="6760" y="7413"/>
              <a:ext cx="7551" cy="9"/>
            </a:xfrm>
            <a:prstGeom prst="line">
              <a:avLst/>
            </a:prstGeom>
            <a:ln w="28575">
              <a:solidFill>
                <a:srgbClr val="6AE7FF"/>
              </a:solidFill>
            </a:ln>
          </p:spPr>
          <p:style>
            <a:lnRef idx="1">
              <a:schemeClr val="accent1"/>
            </a:lnRef>
            <a:fillRef idx="0">
              <a:schemeClr val="accent1"/>
            </a:fillRef>
            <a:effectRef idx="0">
              <a:schemeClr val="accent1"/>
            </a:effectRef>
            <a:fontRef idx="minor">
              <a:schemeClr val="tx1"/>
            </a:fontRef>
          </p:style>
        </p:cxnSp>
      </p:grpSp>
      <p:sp>
        <p:nvSpPr>
          <p:cNvPr id="8" name="文本框 7">
            <a:extLst>
              <a:ext uri="{FF2B5EF4-FFF2-40B4-BE49-F238E27FC236}">
                <a16:creationId xmlns:a16="http://schemas.microsoft.com/office/drawing/2014/main" id="{4E80E20D-6C95-6648-8AD9-40D23AEDC9CD}"/>
              </a:ext>
            </a:extLst>
          </p:cNvPr>
          <p:cNvSpPr txBox="1"/>
          <p:nvPr/>
        </p:nvSpPr>
        <p:spPr>
          <a:xfrm>
            <a:off x="1673425" y="2188312"/>
            <a:ext cx="1772285" cy="15696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9600" b="1" smtClean="0">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rPr>
              <a:t>01</a:t>
            </a:r>
            <a:endParaRPr lang="en-US" altLang="zh-CN" sz="9600" b="1">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endParaRPr>
          </a:p>
        </p:txBody>
      </p:sp>
      <p:sp>
        <p:nvSpPr>
          <p:cNvPr id="9" name="文本框 8">
            <a:extLst>
              <a:ext uri="{FF2B5EF4-FFF2-40B4-BE49-F238E27FC236}">
                <a16:creationId xmlns:a16="http://schemas.microsoft.com/office/drawing/2014/main" id="{915A5EA8-4C94-0B44-9449-BEC793E9C337}"/>
              </a:ext>
            </a:extLst>
          </p:cNvPr>
          <p:cNvSpPr txBox="1"/>
          <p:nvPr/>
        </p:nvSpPr>
        <p:spPr>
          <a:xfrm>
            <a:off x="3813177" y="2419144"/>
            <a:ext cx="7889296"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b="1" smtClean="0">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rPr>
              <a:t>图像分类的概念</a:t>
            </a:r>
            <a:endParaRPr lang="zh-CN" altLang="en-US" sz="6000" b="1">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endParaRPr>
          </a:p>
        </p:txBody>
      </p:sp>
    </p:spTree>
    <p:extLst>
      <p:ext uri="{BB962C8B-B14F-4D97-AF65-F5344CB8AC3E}">
        <p14:creationId xmlns:p14="http://schemas.microsoft.com/office/powerpoint/2010/main" val="10716758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2"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500"/>
                                        <p:tgtEl>
                                          <p:spTgt spid="5"/>
                                        </p:tgtEl>
                                      </p:cBhvr>
                                    </p:animEffect>
                                  </p:childTnLst>
                                </p:cTn>
                              </p:par>
                            </p:childTnLst>
                          </p:cTn>
                        </p:par>
                        <p:par>
                          <p:cTn id="11" fill="hold" nodeType="afterGroup">
                            <p:stCondLst>
                              <p:cond delay="500"/>
                            </p:stCondLst>
                            <p:childTnLst>
                              <p:par>
                                <p:cTn id="12" presetID="53" presetClass="entr" presetSubtype="16" dur="500"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par>
                          <p:cTn id="17" fill="hold" nodeType="afterGroup">
                            <p:stCondLst>
                              <p:cond delay="1000"/>
                            </p:stCondLst>
                            <p:childTnLst>
                              <p:par>
                                <p:cTn id="18" presetID="41" presetClass="entr" presetSubtype="0" dur="500" fill="hold" grpId="0" nodeType="afterEffect">
                                  <p:stCondLst>
                                    <p:cond delay="0"/>
                                  </p:stCondLst>
                                  <p:iterate type="lt">
                                    <p:tmPct val="10000"/>
                                  </p:iterate>
                                  <p:childTnLst>
                                    <p:set>
                                      <p:cBhvr>
                                        <p:cTn id="19" dur="1" fill="hold">
                                          <p:stCondLst>
                                            <p:cond delay="0"/>
                                          </p:stCondLst>
                                        </p:cTn>
                                        <p:tgtEl>
                                          <p:spTgt spid="9"/>
                                        </p:tgtEl>
                                        <p:attrNameLst>
                                          <p:attrName>style.visibility</p:attrName>
                                        </p:attrNameLst>
                                      </p:cBhvr>
                                      <p:to>
                                        <p:strVal val="visible"/>
                                      </p:to>
                                    </p:set>
                                    <p:anim calcmode="lin" valueType="num">
                                      <p:cBhvr>
                                        <p:cTn id="20"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21" dur="500" fill="hold"/>
                                        <p:tgtEl>
                                          <p:spTgt spid="9"/>
                                        </p:tgtEl>
                                        <p:attrNameLst>
                                          <p:attrName>ppt_y</p:attrName>
                                        </p:attrNameLst>
                                      </p:cBhvr>
                                      <p:tavLst>
                                        <p:tav tm="0">
                                          <p:val>
                                            <p:strVal val="#ppt_y"/>
                                          </p:val>
                                        </p:tav>
                                        <p:tav tm="100000">
                                          <p:val>
                                            <p:strVal val="#ppt_y"/>
                                          </p:val>
                                        </p:tav>
                                      </p:tavLst>
                                    </p:anim>
                                    <p:anim calcmode="lin" valueType="num">
                                      <p:cBhvr>
                                        <p:cTn id="22"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23"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24" dur="500" tmFilter="0,0; .5, 1; 1, 1"/>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图像分类的概念</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2318218320"/>
              </p:ext>
            </p:extLst>
          </p:nvPr>
        </p:nvGraphicFramePr>
        <p:xfrm>
          <a:off x="877241" y="1211624"/>
          <a:ext cx="10186999" cy="5157278"/>
        </p:xfrm>
        <a:graphic>
          <a:graphicData uri="http://schemas.openxmlformats.org/drawingml/2006/diagram">
            <dgm:relIds xmlns:dgm="http://schemas.openxmlformats.org/drawingml/2006/diagram" r:dm="rId4" r:lo="rId5" r:qs="rId6" r:cs="rId7"/>
          </a:graphicData>
        </a:graphic>
      </p:graphicFrame>
      <p:pic>
        <p:nvPicPr>
          <p:cNvPr id="8" name="图片 7"/>
          <p:cNvPicPr/>
          <p:nvPr/>
        </p:nvPicPr>
        <p:blipFill>
          <a:blip r:embed="rId8"/>
          <a:stretch>
            <a:fillRect/>
          </a:stretch>
        </p:blipFill>
        <p:spPr>
          <a:xfrm>
            <a:off x="550657" y="2464920"/>
            <a:ext cx="4233994" cy="3446781"/>
          </a:xfrm>
          <a:prstGeom prst="rect">
            <a:avLst/>
          </a:prstGeom>
        </p:spPr>
      </p:pic>
      <p:pic>
        <p:nvPicPr>
          <p:cNvPr id="7" name="图片 6"/>
          <p:cNvPicPr>
            <a:picLocks noChangeAspect="1"/>
          </p:cNvPicPr>
          <p:nvPr/>
        </p:nvPicPr>
        <p:blipFill>
          <a:blip r:embed="rId9"/>
          <a:stretch>
            <a:fillRect/>
          </a:stretch>
        </p:blipFill>
        <p:spPr>
          <a:xfrm>
            <a:off x="5236899" y="2464920"/>
            <a:ext cx="3566859" cy="3444393"/>
          </a:xfrm>
          <a:prstGeom prst="rect">
            <a:avLst/>
          </a:prstGeom>
        </p:spPr>
      </p:pic>
      <p:pic>
        <p:nvPicPr>
          <p:cNvPr id="10" name="图片 9"/>
          <p:cNvPicPr>
            <a:picLocks noChangeAspect="1"/>
          </p:cNvPicPr>
          <p:nvPr/>
        </p:nvPicPr>
        <p:blipFill>
          <a:blip r:embed="rId10"/>
          <a:stretch>
            <a:fillRect/>
          </a:stretch>
        </p:blipFill>
        <p:spPr>
          <a:xfrm>
            <a:off x="9130342" y="2464920"/>
            <a:ext cx="2818700" cy="3446781"/>
          </a:xfrm>
          <a:prstGeom prst="rect">
            <a:avLst/>
          </a:prstGeom>
        </p:spPr>
      </p:pic>
    </p:spTree>
    <p:extLst>
      <p:ext uri="{BB962C8B-B14F-4D97-AF65-F5344CB8AC3E}">
        <p14:creationId xmlns:p14="http://schemas.microsoft.com/office/powerpoint/2010/main" val="87579961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图像分类的概念</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1222995486"/>
              </p:ext>
            </p:extLst>
          </p:nvPr>
        </p:nvGraphicFramePr>
        <p:xfrm>
          <a:off x="877241" y="1211624"/>
          <a:ext cx="10186999" cy="5157278"/>
        </p:xfrm>
        <a:graphic>
          <a:graphicData uri="http://schemas.openxmlformats.org/drawingml/2006/diagram">
            <dgm:relIds xmlns:dgm="http://schemas.openxmlformats.org/drawingml/2006/diagram" r:dm="rId4" r:lo="rId5" r:qs="rId6" r:cs="rId7"/>
          </a:graphicData>
        </a:graphic>
      </p:graphicFrame>
      <p:pic>
        <p:nvPicPr>
          <p:cNvPr id="9" name="图片 8"/>
          <p:cNvPicPr>
            <a:picLocks noChangeAspect="1"/>
          </p:cNvPicPr>
          <p:nvPr/>
        </p:nvPicPr>
        <p:blipFill>
          <a:blip r:embed="rId8"/>
          <a:stretch>
            <a:fillRect/>
          </a:stretch>
        </p:blipFill>
        <p:spPr>
          <a:xfrm>
            <a:off x="8360040" y="25158"/>
            <a:ext cx="3339345" cy="2053774"/>
          </a:xfrm>
          <a:prstGeom prst="rect">
            <a:avLst/>
          </a:prstGeom>
        </p:spPr>
      </p:pic>
    </p:spTree>
    <p:extLst>
      <p:ext uri="{BB962C8B-B14F-4D97-AF65-F5344CB8AC3E}">
        <p14:creationId xmlns:p14="http://schemas.microsoft.com/office/powerpoint/2010/main" val="399800277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图像分类的概念</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980211402"/>
              </p:ext>
            </p:extLst>
          </p:nvPr>
        </p:nvGraphicFramePr>
        <p:xfrm>
          <a:off x="877241" y="1211624"/>
          <a:ext cx="10186999" cy="5157278"/>
        </p:xfrm>
        <a:graphic>
          <a:graphicData uri="http://schemas.openxmlformats.org/drawingml/2006/diagram">
            <dgm:relIds xmlns:dgm="http://schemas.openxmlformats.org/drawingml/2006/diagram" r:dm="rId4" r:lo="rId5" r:qs="rId6" r:cs="rId7"/>
          </a:graphicData>
        </a:graphic>
      </p:graphicFrame>
      <p:pic>
        <p:nvPicPr>
          <p:cNvPr id="9" name="图片 8"/>
          <p:cNvPicPr>
            <a:picLocks noChangeAspect="1"/>
          </p:cNvPicPr>
          <p:nvPr/>
        </p:nvPicPr>
        <p:blipFill>
          <a:blip r:embed="rId8"/>
          <a:stretch>
            <a:fillRect/>
          </a:stretch>
        </p:blipFill>
        <p:spPr>
          <a:xfrm>
            <a:off x="8360040" y="25158"/>
            <a:ext cx="3339345" cy="2053774"/>
          </a:xfrm>
          <a:prstGeom prst="rect">
            <a:avLst/>
          </a:prstGeom>
        </p:spPr>
      </p:pic>
    </p:spTree>
    <p:extLst>
      <p:ext uri="{BB962C8B-B14F-4D97-AF65-F5344CB8AC3E}">
        <p14:creationId xmlns:p14="http://schemas.microsoft.com/office/powerpoint/2010/main" val="132362101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图像分类的概念</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3816992239"/>
              </p:ext>
            </p:extLst>
          </p:nvPr>
        </p:nvGraphicFramePr>
        <p:xfrm>
          <a:off x="877241" y="1211624"/>
          <a:ext cx="10186999" cy="5157278"/>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384244244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4">
            <a:extLst>
              <a:ext uri="{FF2B5EF4-FFF2-40B4-BE49-F238E27FC236}">
                <a16:creationId xmlns:a16="http://schemas.microsoft.com/office/drawing/2014/main" id="{00C13145-C5AB-9343-AF03-D40C9941D62B}"/>
              </a:ext>
            </a:extLst>
          </p:cNvPr>
          <p:cNvGrpSpPr/>
          <p:nvPr/>
        </p:nvGrpSpPr>
        <p:grpSpPr>
          <a:xfrm>
            <a:off x="3813177" y="1916224"/>
            <a:ext cx="8378825" cy="5715"/>
            <a:chOff x="6005" y="3373"/>
            <a:chExt cx="13195" cy="9"/>
          </a:xfrm>
        </p:grpSpPr>
        <p:cxnSp>
          <p:nvCxnSpPr>
            <p:cNvPr id="3" name="直接连接符 41">
              <a:extLst>
                <a:ext uri="{FF2B5EF4-FFF2-40B4-BE49-F238E27FC236}">
                  <a16:creationId xmlns:a16="http://schemas.microsoft.com/office/drawing/2014/main" id="{887A21E0-D898-844A-8DC3-B7673C106D9B}"/>
                </a:ext>
              </a:extLst>
            </p:cNvPr>
            <p:cNvCxnSpPr/>
            <p:nvPr/>
          </p:nvCxnSpPr>
          <p:spPr>
            <a:xfrm>
              <a:off x="6005" y="3373"/>
              <a:ext cx="7551" cy="9"/>
            </a:xfrm>
            <a:prstGeom prst="line">
              <a:avLst/>
            </a:prstGeom>
            <a:ln w="28575">
              <a:solidFill>
                <a:srgbClr val="6AE7FF"/>
              </a:solidFill>
            </a:ln>
          </p:spPr>
          <p:style>
            <a:lnRef idx="1">
              <a:schemeClr val="accent1"/>
            </a:lnRef>
            <a:fillRef idx="0">
              <a:schemeClr val="accent1"/>
            </a:fillRef>
            <a:effectRef idx="0">
              <a:schemeClr val="accent1"/>
            </a:effectRef>
            <a:fontRef idx="minor">
              <a:schemeClr val="tx1"/>
            </a:fontRef>
          </p:style>
        </p:cxnSp>
        <p:cxnSp>
          <p:nvCxnSpPr>
            <p:cNvPr id="4" name="直接连接符 43">
              <a:extLst>
                <a:ext uri="{FF2B5EF4-FFF2-40B4-BE49-F238E27FC236}">
                  <a16:creationId xmlns:a16="http://schemas.microsoft.com/office/drawing/2014/main" id="{D8F21C56-512F-634F-9804-7EE1F4123C35}"/>
                </a:ext>
              </a:extLst>
            </p:cNvPr>
            <p:cNvCxnSpPr/>
            <p:nvPr/>
          </p:nvCxnSpPr>
          <p:spPr>
            <a:xfrm>
              <a:off x="13556" y="3373"/>
              <a:ext cx="5644" cy="0"/>
            </a:xfrm>
            <a:prstGeom prst="line">
              <a:avLst/>
            </a:prstGeom>
            <a:ln w="28575">
              <a:solidFill>
                <a:srgbClr val="6AE7FF">
                  <a:alpha val="50000"/>
                </a:srgbClr>
              </a:solidFill>
            </a:ln>
          </p:spPr>
          <p:style>
            <a:lnRef idx="1">
              <a:schemeClr val="accent1"/>
            </a:lnRef>
            <a:fillRef idx="0">
              <a:schemeClr val="accent1"/>
            </a:fillRef>
            <a:effectRef idx="0">
              <a:schemeClr val="accent1"/>
            </a:effectRef>
            <a:fontRef idx="minor">
              <a:schemeClr val="tx1"/>
            </a:fontRef>
          </p:style>
        </p:cxnSp>
      </p:grpSp>
      <p:grpSp>
        <p:nvGrpSpPr>
          <p:cNvPr id="5" name="组合 5">
            <a:extLst>
              <a:ext uri="{FF2B5EF4-FFF2-40B4-BE49-F238E27FC236}">
                <a16:creationId xmlns:a16="http://schemas.microsoft.com/office/drawing/2014/main" id="{51DB74FF-94EB-9D45-9ED6-E48BB53904AC}"/>
              </a:ext>
            </a:extLst>
          </p:cNvPr>
          <p:cNvGrpSpPr/>
          <p:nvPr/>
        </p:nvGrpSpPr>
        <p:grpSpPr>
          <a:xfrm>
            <a:off x="0" y="4493499"/>
            <a:ext cx="9087486" cy="5715"/>
            <a:chOff x="0" y="7413"/>
            <a:chExt cx="14311" cy="9"/>
          </a:xfrm>
        </p:grpSpPr>
        <p:cxnSp>
          <p:nvCxnSpPr>
            <p:cNvPr id="6" name="直接连接符 45">
              <a:extLst>
                <a:ext uri="{FF2B5EF4-FFF2-40B4-BE49-F238E27FC236}">
                  <a16:creationId xmlns:a16="http://schemas.microsoft.com/office/drawing/2014/main" id="{E09035A6-45C7-FF40-AFC5-A9C070D62BCF}"/>
                </a:ext>
              </a:extLst>
            </p:cNvPr>
            <p:cNvCxnSpPr/>
            <p:nvPr/>
          </p:nvCxnSpPr>
          <p:spPr>
            <a:xfrm>
              <a:off x="0" y="7413"/>
              <a:ext cx="6760" cy="0"/>
            </a:xfrm>
            <a:prstGeom prst="line">
              <a:avLst/>
            </a:prstGeom>
            <a:ln w="28575">
              <a:solidFill>
                <a:srgbClr val="6AE7FF">
                  <a:alpha val="50000"/>
                </a:srgbClr>
              </a:solidFill>
            </a:ln>
          </p:spPr>
          <p:style>
            <a:lnRef idx="1">
              <a:schemeClr val="accent1"/>
            </a:lnRef>
            <a:fillRef idx="0">
              <a:schemeClr val="accent1"/>
            </a:fillRef>
            <a:effectRef idx="0">
              <a:schemeClr val="accent1"/>
            </a:effectRef>
            <a:fontRef idx="minor">
              <a:schemeClr val="tx1"/>
            </a:fontRef>
          </p:style>
        </p:cxnSp>
        <p:cxnSp>
          <p:nvCxnSpPr>
            <p:cNvPr id="7" name="直接连接符 1">
              <a:extLst>
                <a:ext uri="{FF2B5EF4-FFF2-40B4-BE49-F238E27FC236}">
                  <a16:creationId xmlns:a16="http://schemas.microsoft.com/office/drawing/2014/main" id="{7120B3D3-7B34-8A4C-9642-EDBC78C334C4}"/>
                </a:ext>
              </a:extLst>
            </p:cNvPr>
            <p:cNvCxnSpPr/>
            <p:nvPr/>
          </p:nvCxnSpPr>
          <p:spPr>
            <a:xfrm>
              <a:off x="6760" y="7413"/>
              <a:ext cx="7551" cy="9"/>
            </a:xfrm>
            <a:prstGeom prst="line">
              <a:avLst/>
            </a:prstGeom>
            <a:ln w="28575">
              <a:solidFill>
                <a:srgbClr val="6AE7FF"/>
              </a:solidFill>
            </a:ln>
          </p:spPr>
          <p:style>
            <a:lnRef idx="1">
              <a:schemeClr val="accent1"/>
            </a:lnRef>
            <a:fillRef idx="0">
              <a:schemeClr val="accent1"/>
            </a:fillRef>
            <a:effectRef idx="0">
              <a:schemeClr val="accent1"/>
            </a:effectRef>
            <a:fontRef idx="minor">
              <a:schemeClr val="tx1"/>
            </a:fontRef>
          </p:style>
        </p:cxnSp>
      </p:grpSp>
      <p:sp>
        <p:nvSpPr>
          <p:cNvPr id="8" name="文本框 7">
            <a:extLst>
              <a:ext uri="{FF2B5EF4-FFF2-40B4-BE49-F238E27FC236}">
                <a16:creationId xmlns:a16="http://schemas.microsoft.com/office/drawing/2014/main" id="{4E80E20D-6C95-6648-8AD9-40D23AEDC9CD}"/>
              </a:ext>
            </a:extLst>
          </p:cNvPr>
          <p:cNvSpPr txBox="1"/>
          <p:nvPr/>
        </p:nvSpPr>
        <p:spPr>
          <a:xfrm>
            <a:off x="1673425" y="2188312"/>
            <a:ext cx="1772285" cy="15696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9600" b="1" smtClean="0">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rPr>
              <a:t>02</a:t>
            </a:r>
            <a:endParaRPr lang="en-US" altLang="zh-CN" sz="9600" b="1">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endParaRPr>
          </a:p>
        </p:txBody>
      </p:sp>
      <p:sp>
        <p:nvSpPr>
          <p:cNvPr id="9" name="文本框 8">
            <a:extLst>
              <a:ext uri="{FF2B5EF4-FFF2-40B4-BE49-F238E27FC236}">
                <a16:creationId xmlns:a16="http://schemas.microsoft.com/office/drawing/2014/main" id="{915A5EA8-4C94-0B44-9449-BEC793E9C337}"/>
              </a:ext>
            </a:extLst>
          </p:cNvPr>
          <p:cNvSpPr txBox="1"/>
          <p:nvPr/>
        </p:nvSpPr>
        <p:spPr>
          <a:xfrm>
            <a:off x="3813177" y="2419144"/>
            <a:ext cx="7889296"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b="1" smtClean="0">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rPr>
              <a:t>图像分类的种类</a:t>
            </a:r>
            <a:endParaRPr lang="zh-CN" altLang="en-US" sz="6000" b="1">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endParaRPr>
          </a:p>
        </p:txBody>
      </p:sp>
    </p:spTree>
    <p:extLst>
      <p:ext uri="{BB962C8B-B14F-4D97-AF65-F5344CB8AC3E}">
        <p14:creationId xmlns:p14="http://schemas.microsoft.com/office/powerpoint/2010/main" val="41130803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2"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500"/>
                                        <p:tgtEl>
                                          <p:spTgt spid="5"/>
                                        </p:tgtEl>
                                      </p:cBhvr>
                                    </p:animEffect>
                                  </p:childTnLst>
                                </p:cTn>
                              </p:par>
                            </p:childTnLst>
                          </p:cTn>
                        </p:par>
                        <p:par>
                          <p:cTn id="11" fill="hold" nodeType="afterGroup">
                            <p:stCondLst>
                              <p:cond delay="500"/>
                            </p:stCondLst>
                            <p:childTnLst>
                              <p:par>
                                <p:cTn id="12" presetID="53" presetClass="entr" presetSubtype="16" dur="500"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par>
                          <p:cTn id="17" fill="hold" nodeType="afterGroup">
                            <p:stCondLst>
                              <p:cond delay="1000"/>
                            </p:stCondLst>
                            <p:childTnLst>
                              <p:par>
                                <p:cTn id="18" presetID="41" presetClass="entr" presetSubtype="0" dur="500" fill="hold" grpId="0" nodeType="afterEffect">
                                  <p:stCondLst>
                                    <p:cond delay="0"/>
                                  </p:stCondLst>
                                  <p:iterate type="lt">
                                    <p:tmPct val="10000"/>
                                  </p:iterate>
                                  <p:childTnLst>
                                    <p:set>
                                      <p:cBhvr>
                                        <p:cTn id="19" dur="1" fill="hold">
                                          <p:stCondLst>
                                            <p:cond delay="0"/>
                                          </p:stCondLst>
                                        </p:cTn>
                                        <p:tgtEl>
                                          <p:spTgt spid="9"/>
                                        </p:tgtEl>
                                        <p:attrNameLst>
                                          <p:attrName>style.visibility</p:attrName>
                                        </p:attrNameLst>
                                      </p:cBhvr>
                                      <p:to>
                                        <p:strVal val="visible"/>
                                      </p:to>
                                    </p:set>
                                    <p:anim calcmode="lin" valueType="num">
                                      <p:cBhvr>
                                        <p:cTn id="20"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21" dur="500" fill="hold"/>
                                        <p:tgtEl>
                                          <p:spTgt spid="9"/>
                                        </p:tgtEl>
                                        <p:attrNameLst>
                                          <p:attrName>ppt_y</p:attrName>
                                        </p:attrNameLst>
                                      </p:cBhvr>
                                      <p:tavLst>
                                        <p:tav tm="0">
                                          <p:val>
                                            <p:strVal val="#ppt_y"/>
                                          </p:val>
                                        </p:tav>
                                        <p:tav tm="100000">
                                          <p:val>
                                            <p:strVal val="#ppt_y"/>
                                          </p:val>
                                        </p:tav>
                                      </p:tavLst>
                                    </p:anim>
                                    <p:anim calcmode="lin" valueType="num">
                                      <p:cBhvr>
                                        <p:cTn id="22"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23"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24" dur="500" tmFilter="0,0; .5, 1; 1, 1"/>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309826888"/>
              </p:ext>
            </p:extLst>
          </p:nvPr>
        </p:nvGraphicFramePr>
        <p:xfrm>
          <a:off x="821535" y="1318436"/>
          <a:ext cx="10565822" cy="4742121"/>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321082948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209063994"/>
              </p:ext>
            </p:extLst>
          </p:nvPr>
        </p:nvGraphicFramePr>
        <p:xfrm>
          <a:off x="821535" y="1318436"/>
          <a:ext cx="10565822" cy="4742121"/>
        </p:xfrm>
        <a:graphic>
          <a:graphicData uri="http://schemas.openxmlformats.org/drawingml/2006/diagram">
            <dgm:relIds xmlns:dgm="http://schemas.openxmlformats.org/drawingml/2006/diagram" r:dm="rId4" r:lo="rId5" r:qs="rId6" r:cs="rId7"/>
          </a:graphicData>
        </a:graphic>
      </p:graphicFrame>
      <p:pic>
        <p:nvPicPr>
          <p:cNvPr id="7" name="图片 6"/>
          <p:cNvPicPr>
            <a:picLocks noChangeAspect="1"/>
          </p:cNvPicPr>
          <p:nvPr/>
        </p:nvPicPr>
        <p:blipFill>
          <a:blip r:embed="rId8"/>
          <a:stretch>
            <a:fillRect/>
          </a:stretch>
        </p:blipFill>
        <p:spPr>
          <a:xfrm>
            <a:off x="8059242" y="229844"/>
            <a:ext cx="3876752" cy="2428295"/>
          </a:xfrm>
          <a:prstGeom prst="rect">
            <a:avLst/>
          </a:prstGeom>
        </p:spPr>
      </p:pic>
    </p:spTree>
    <p:extLst>
      <p:ext uri="{BB962C8B-B14F-4D97-AF65-F5344CB8AC3E}">
        <p14:creationId xmlns:p14="http://schemas.microsoft.com/office/powerpoint/2010/main" val="3147784459"/>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31535406"/>
              </p:ext>
            </p:extLst>
          </p:nvPr>
        </p:nvGraphicFramePr>
        <p:xfrm>
          <a:off x="821535" y="1318436"/>
          <a:ext cx="10565822" cy="4742121"/>
        </p:xfrm>
        <a:graphic>
          <a:graphicData uri="http://schemas.openxmlformats.org/drawingml/2006/diagram">
            <dgm:relIds xmlns:dgm="http://schemas.openxmlformats.org/drawingml/2006/diagram" r:dm="rId4" r:lo="rId5" r:qs="rId6" r:cs="rId7"/>
          </a:graphicData>
        </a:graphic>
      </p:graphicFrame>
      <p:pic>
        <p:nvPicPr>
          <p:cNvPr id="8" name="图片 7"/>
          <p:cNvPicPr>
            <a:picLocks noChangeAspect="1"/>
          </p:cNvPicPr>
          <p:nvPr/>
        </p:nvPicPr>
        <p:blipFill>
          <a:blip r:embed="rId8"/>
          <a:stretch>
            <a:fillRect/>
          </a:stretch>
        </p:blipFill>
        <p:spPr>
          <a:xfrm>
            <a:off x="6882909" y="101218"/>
            <a:ext cx="4932712" cy="2610083"/>
          </a:xfrm>
          <a:prstGeom prst="rect">
            <a:avLst/>
          </a:prstGeom>
        </p:spPr>
      </p:pic>
    </p:spTree>
    <p:extLst>
      <p:ext uri="{BB962C8B-B14F-4D97-AF65-F5344CB8AC3E}">
        <p14:creationId xmlns:p14="http://schemas.microsoft.com/office/powerpoint/2010/main" val="206464144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2068551986"/>
              </p:ext>
            </p:extLst>
          </p:nvPr>
        </p:nvGraphicFramePr>
        <p:xfrm>
          <a:off x="821535" y="1318436"/>
          <a:ext cx="10565822" cy="4742121"/>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291648829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1534156321"/>
              </p:ext>
            </p:extLst>
          </p:nvPr>
        </p:nvGraphicFramePr>
        <p:xfrm>
          <a:off x="821535" y="1318436"/>
          <a:ext cx="6578725" cy="4742121"/>
        </p:xfrm>
        <a:graphic>
          <a:graphicData uri="http://schemas.openxmlformats.org/drawingml/2006/diagram">
            <dgm:relIds xmlns:dgm="http://schemas.openxmlformats.org/drawingml/2006/diagram" r:dm="rId4" r:lo="rId5" r:qs="rId6" r:cs="rId7"/>
          </a:graphicData>
        </a:graphic>
      </p:graphicFrame>
      <p:pic>
        <p:nvPicPr>
          <p:cNvPr id="7" name="图片 6"/>
          <p:cNvPicPr>
            <a:picLocks noChangeAspect="1"/>
          </p:cNvPicPr>
          <p:nvPr/>
        </p:nvPicPr>
        <p:blipFill>
          <a:blip r:embed="rId8"/>
          <a:stretch>
            <a:fillRect/>
          </a:stretch>
        </p:blipFill>
        <p:spPr>
          <a:xfrm>
            <a:off x="6946835" y="1797667"/>
            <a:ext cx="5112272" cy="4156566"/>
          </a:xfrm>
          <a:prstGeom prst="rect">
            <a:avLst/>
          </a:prstGeom>
        </p:spPr>
      </p:pic>
    </p:spTree>
    <p:extLst>
      <p:ext uri="{BB962C8B-B14F-4D97-AF65-F5344CB8AC3E}">
        <p14:creationId xmlns:p14="http://schemas.microsoft.com/office/powerpoint/2010/main" val="26108735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2525151582"/>
              </p:ext>
            </p:extLst>
          </p:nvPr>
        </p:nvGraphicFramePr>
        <p:xfrm>
          <a:off x="821535" y="1318436"/>
          <a:ext cx="5791916" cy="4742121"/>
        </p:xfrm>
        <a:graphic>
          <a:graphicData uri="http://schemas.openxmlformats.org/drawingml/2006/diagram">
            <dgm:relIds xmlns:dgm="http://schemas.openxmlformats.org/drawingml/2006/diagram" r:dm="rId4" r:lo="rId5" r:qs="rId6" r:cs="rId7"/>
          </a:graphicData>
        </a:graphic>
      </p:graphicFrame>
      <p:pic>
        <p:nvPicPr>
          <p:cNvPr id="8" name="图片 7"/>
          <p:cNvPicPr>
            <a:picLocks noChangeAspect="1"/>
          </p:cNvPicPr>
          <p:nvPr/>
        </p:nvPicPr>
        <p:blipFill>
          <a:blip r:embed="rId8"/>
          <a:stretch>
            <a:fillRect/>
          </a:stretch>
        </p:blipFill>
        <p:spPr>
          <a:xfrm>
            <a:off x="6119844" y="2147207"/>
            <a:ext cx="5710649" cy="3605342"/>
          </a:xfrm>
          <a:prstGeom prst="rect">
            <a:avLst/>
          </a:prstGeom>
        </p:spPr>
      </p:pic>
    </p:spTree>
    <p:extLst>
      <p:ext uri="{BB962C8B-B14F-4D97-AF65-F5344CB8AC3E}">
        <p14:creationId xmlns:p14="http://schemas.microsoft.com/office/powerpoint/2010/main" val="17641979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2418966729"/>
              </p:ext>
            </p:extLst>
          </p:nvPr>
        </p:nvGraphicFramePr>
        <p:xfrm>
          <a:off x="821534" y="1318436"/>
          <a:ext cx="10225694" cy="4742121"/>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371120396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604566510"/>
              </p:ext>
            </p:extLst>
          </p:nvPr>
        </p:nvGraphicFramePr>
        <p:xfrm>
          <a:off x="821534" y="1318436"/>
          <a:ext cx="10225694" cy="4742121"/>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133681050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345465650"/>
              </p:ext>
            </p:extLst>
          </p:nvPr>
        </p:nvGraphicFramePr>
        <p:xfrm>
          <a:off x="587123" y="1318436"/>
          <a:ext cx="6929600" cy="4742121"/>
        </p:xfrm>
        <a:graphic>
          <a:graphicData uri="http://schemas.openxmlformats.org/drawingml/2006/diagram">
            <dgm:relIds xmlns:dgm="http://schemas.openxmlformats.org/drawingml/2006/diagram" r:dm="rId4" r:lo="rId5" r:qs="rId6" r:cs="rId7"/>
          </a:graphicData>
        </a:graphic>
      </p:graphicFrame>
      <p:pic>
        <p:nvPicPr>
          <p:cNvPr id="7" name="图片 6"/>
          <p:cNvPicPr>
            <a:picLocks noChangeAspect="1"/>
          </p:cNvPicPr>
          <p:nvPr/>
        </p:nvPicPr>
        <p:blipFill>
          <a:blip r:embed="rId8"/>
          <a:stretch>
            <a:fillRect/>
          </a:stretch>
        </p:blipFill>
        <p:spPr>
          <a:xfrm>
            <a:off x="7030051" y="0"/>
            <a:ext cx="5161949" cy="4040374"/>
          </a:xfrm>
          <a:prstGeom prst="rect">
            <a:avLst/>
          </a:prstGeom>
        </p:spPr>
      </p:pic>
    </p:spTree>
    <p:extLst>
      <p:ext uri="{BB962C8B-B14F-4D97-AF65-F5344CB8AC3E}">
        <p14:creationId xmlns:p14="http://schemas.microsoft.com/office/powerpoint/2010/main" val="48888671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2367854756"/>
              </p:ext>
            </p:extLst>
          </p:nvPr>
        </p:nvGraphicFramePr>
        <p:xfrm>
          <a:off x="587123" y="1318436"/>
          <a:ext cx="6929600" cy="4742121"/>
        </p:xfrm>
        <a:graphic>
          <a:graphicData uri="http://schemas.openxmlformats.org/drawingml/2006/diagram">
            <dgm:relIds xmlns:dgm="http://schemas.openxmlformats.org/drawingml/2006/diagram" r:dm="rId4" r:lo="rId5" r:qs="rId6" r:cs="rId7"/>
          </a:graphicData>
        </a:graphic>
      </p:graphicFrame>
      <p:pic>
        <p:nvPicPr>
          <p:cNvPr id="8" name="图片 7"/>
          <p:cNvPicPr>
            <a:picLocks noChangeAspect="1"/>
          </p:cNvPicPr>
          <p:nvPr/>
        </p:nvPicPr>
        <p:blipFill>
          <a:blip r:embed="rId8"/>
          <a:stretch>
            <a:fillRect/>
          </a:stretch>
        </p:blipFill>
        <p:spPr>
          <a:xfrm>
            <a:off x="7516723" y="377179"/>
            <a:ext cx="4516789" cy="4529512"/>
          </a:xfrm>
          <a:prstGeom prst="rect">
            <a:avLst/>
          </a:prstGeom>
        </p:spPr>
      </p:pic>
    </p:spTree>
    <p:extLst>
      <p:ext uri="{BB962C8B-B14F-4D97-AF65-F5344CB8AC3E}">
        <p14:creationId xmlns:p14="http://schemas.microsoft.com/office/powerpoint/2010/main" val="127906637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图像分类的种类</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3453580326"/>
              </p:ext>
            </p:extLst>
          </p:nvPr>
        </p:nvGraphicFramePr>
        <p:xfrm>
          <a:off x="587123" y="1318436"/>
          <a:ext cx="10258086" cy="4742121"/>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645611208"/>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4">
            <a:extLst>
              <a:ext uri="{FF2B5EF4-FFF2-40B4-BE49-F238E27FC236}">
                <a16:creationId xmlns:a16="http://schemas.microsoft.com/office/drawing/2014/main" id="{00C13145-C5AB-9343-AF03-D40C9941D62B}"/>
              </a:ext>
            </a:extLst>
          </p:cNvPr>
          <p:cNvGrpSpPr/>
          <p:nvPr/>
        </p:nvGrpSpPr>
        <p:grpSpPr>
          <a:xfrm>
            <a:off x="3813177" y="1916224"/>
            <a:ext cx="8378825" cy="5715"/>
            <a:chOff x="6005" y="3373"/>
            <a:chExt cx="13195" cy="9"/>
          </a:xfrm>
        </p:grpSpPr>
        <p:cxnSp>
          <p:nvCxnSpPr>
            <p:cNvPr id="3" name="直接连接符 41">
              <a:extLst>
                <a:ext uri="{FF2B5EF4-FFF2-40B4-BE49-F238E27FC236}">
                  <a16:creationId xmlns:a16="http://schemas.microsoft.com/office/drawing/2014/main" id="{887A21E0-D898-844A-8DC3-B7673C106D9B}"/>
                </a:ext>
              </a:extLst>
            </p:cNvPr>
            <p:cNvCxnSpPr/>
            <p:nvPr/>
          </p:nvCxnSpPr>
          <p:spPr>
            <a:xfrm>
              <a:off x="6005" y="3373"/>
              <a:ext cx="7551" cy="9"/>
            </a:xfrm>
            <a:prstGeom prst="line">
              <a:avLst/>
            </a:prstGeom>
            <a:ln w="28575">
              <a:solidFill>
                <a:srgbClr val="6AE7FF"/>
              </a:solidFill>
            </a:ln>
          </p:spPr>
          <p:style>
            <a:lnRef idx="1">
              <a:schemeClr val="accent1"/>
            </a:lnRef>
            <a:fillRef idx="0">
              <a:schemeClr val="accent1"/>
            </a:fillRef>
            <a:effectRef idx="0">
              <a:schemeClr val="accent1"/>
            </a:effectRef>
            <a:fontRef idx="minor">
              <a:schemeClr val="tx1"/>
            </a:fontRef>
          </p:style>
        </p:cxnSp>
        <p:cxnSp>
          <p:nvCxnSpPr>
            <p:cNvPr id="4" name="直接连接符 43">
              <a:extLst>
                <a:ext uri="{FF2B5EF4-FFF2-40B4-BE49-F238E27FC236}">
                  <a16:creationId xmlns:a16="http://schemas.microsoft.com/office/drawing/2014/main" id="{D8F21C56-512F-634F-9804-7EE1F4123C35}"/>
                </a:ext>
              </a:extLst>
            </p:cNvPr>
            <p:cNvCxnSpPr/>
            <p:nvPr/>
          </p:nvCxnSpPr>
          <p:spPr>
            <a:xfrm>
              <a:off x="13556" y="3373"/>
              <a:ext cx="5644" cy="0"/>
            </a:xfrm>
            <a:prstGeom prst="line">
              <a:avLst/>
            </a:prstGeom>
            <a:ln w="28575">
              <a:solidFill>
                <a:srgbClr val="6AE7FF">
                  <a:alpha val="50000"/>
                </a:srgbClr>
              </a:solidFill>
            </a:ln>
          </p:spPr>
          <p:style>
            <a:lnRef idx="1">
              <a:schemeClr val="accent1"/>
            </a:lnRef>
            <a:fillRef idx="0">
              <a:schemeClr val="accent1"/>
            </a:fillRef>
            <a:effectRef idx="0">
              <a:schemeClr val="accent1"/>
            </a:effectRef>
            <a:fontRef idx="minor">
              <a:schemeClr val="tx1"/>
            </a:fontRef>
          </p:style>
        </p:cxnSp>
      </p:grpSp>
      <p:grpSp>
        <p:nvGrpSpPr>
          <p:cNvPr id="5" name="组合 5">
            <a:extLst>
              <a:ext uri="{FF2B5EF4-FFF2-40B4-BE49-F238E27FC236}">
                <a16:creationId xmlns:a16="http://schemas.microsoft.com/office/drawing/2014/main" id="{51DB74FF-94EB-9D45-9ED6-E48BB53904AC}"/>
              </a:ext>
            </a:extLst>
          </p:cNvPr>
          <p:cNvGrpSpPr/>
          <p:nvPr/>
        </p:nvGrpSpPr>
        <p:grpSpPr>
          <a:xfrm>
            <a:off x="0" y="4493499"/>
            <a:ext cx="9087486" cy="5715"/>
            <a:chOff x="0" y="7413"/>
            <a:chExt cx="14311" cy="9"/>
          </a:xfrm>
        </p:grpSpPr>
        <p:cxnSp>
          <p:nvCxnSpPr>
            <p:cNvPr id="6" name="直接连接符 45">
              <a:extLst>
                <a:ext uri="{FF2B5EF4-FFF2-40B4-BE49-F238E27FC236}">
                  <a16:creationId xmlns:a16="http://schemas.microsoft.com/office/drawing/2014/main" id="{E09035A6-45C7-FF40-AFC5-A9C070D62BCF}"/>
                </a:ext>
              </a:extLst>
            </p:cNvPr>
            <p:cNvCxnSpPr/>
            <p:nvPr/>
          </p:nvCxnSpPr>
          <p:spPr>
            <a:xfrm>
              <a:off x="0" y="7413"/>
              <a:ext cx="6760" cy="0"/>
            </a:xfrm>
            <a:prstGeom prst="line">
              <a:avLst/>
            </a:prstGeom>
            <a:ln w="28575">
              <a:solidFill>
                <a:srgbClr val="6AE7FF">
                  <a:alpha val="50000"/>
                </a:srgbClr>
              </a:solidFill>
            </a:ln>
          </p:spPr>
          <p:style>
            <a:lnRef idx="1">
              <a:schemeClr val="accent1"/>
            </a:lnRef>
            <a:fillRef idx="0">
              <a:schemeClr val="accent1"/>
            </a:fillRef>
            <a:effectRef idx="0">
              <a:schemeClr val="accent1"/>
            </a:effectRef>
            <a:fontRef idx="minor">
              <a:schemeClr val="tx1"/>
            </a:fontRef>
          </p:style>
        </p:cxnSp>
        <p:cxnSp>
          <p:nvCxnSpPr>
            <p:cNvPr id="7" name="直接连接符 1">
              <a:extLst>
                <a:ext uri="{FF2B5EF4-FFF2-40B4-BE49-F238E27FC236}">
                  <a16:creationId xmlns:a16="http://schemas.microsoft.com/office/drawing/2014/main" id="{7120B3D3-7B34-8A4C-9642-EDBC78C334C4}"/>
                </a:ext>
              </a:extLst>
            </p:cNvPr>
            <p:cNvCxnSpPr/>
            <p:nvPr/>
          </p:nvCxnSpPr>
          <p:spPr>
            <a:xfrm>
              <a:off x="6760" y="7413"/>
              <a:ext cx="7551" cy="9"/>
            </a:xfrm>
            <a:prstGeom prst="line">
              <a:avLst/>
            </a:prstGeom>
            <a:ln w="28575">
              <a:solidFill>
                <a:srgbClr val="6AE7FF"/>
              </a:solidFill>
            </a:ln>
          </p:spPr>
          <p:style>
            <a:lnRef idx="1">
              <a:schemeClr val="accent1"/>
            </a:lnRef>
            <a:fillRef idx="0">
              <a:schemeClr val="accent1"/>
            </a:fillRef>
            <a:effectRef idx="0">
              <a:schemeClr val="accent1"/>
            </a:effectRef>
            <a:fontRef idx="minor">
              <a:schemeClr val="tx1"/>
            </a:fontRef>
          </p:style>
        </p:cxnSp>
      </p:grpSp>
      <p:sp>
        <p:nvSpPr>
          <p:cNvPr id="8" name="文本框 7">
            <a:extLst>
              <a:ext uri="{FF2B5EF4-FFF2-40B4-BE49-F238E27FC236}">
                <a16:creationId xmlns:a16="http://schemas.microsoft.com/office/drawing/2014/main" id="{4E80E20D-6C95-6648-8AD9-40D23AEDC9CD}"/>
              </a:ext>
            </a:extLst>
          </p:cNvPr>
          <p:cNvSpPr txBox="1"/>
          <p:nvPr/>
        </p:nvSpPr>
        <p:spPr>
          <a:xfrm>
            <a:off x="1673425" y="2188312"/>
            <a:ext cx="1772285" cy="15696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altLang="zh-CN" sz="9600" b="1" smtClean="0">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rPr>
              <a:t>03</a:t>
            </a:r>
            <a:endParaRPr lang="en-US" altLang="zh-CN" sz="9600" b="1">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endParaRPr>
          </a:p>
        </p:txBody>
      </p:sp>
      <p:sp>
        <p:nvSpPr>
          <p:cNvPr id="9" name="文本框 8">
            <a:extLst>
              <a:ext uri="{FF2B5EF4-FFF2-40B4-BE49-F238E27FC236}">
                <a16:creationId xmlns:a16="http://schemas.microsoft.com/office/drawing/2014/main" id="{915A5EA8-4C94-0B44-9449-BEC793E9C337}"/>
              </a:ext>
            </a:extLst>
          </p:cNvPr>
          <p:cNvSpPr txBox="1"/>
          <p:nvPr/>
        </p:nvSpPr>
        <p:spPr>
          <a:xfrm>
            <a:off x="3813176" y="2419144"/>
            <a:ext cx="8265409"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800" b="1" smtClean="0">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rPr>
              <a:t>图像分类的方法</a:t>
            </a:r>
            <a:endParaRPr lang="zh-CN" altLang="en-US" sz="4800" b="1">
              <a:gradFill>
                <a:gsLst>
                  <a:gs pos="0">
                    <a:srgbClr val="5FD4D5"/>
                  </a:gs>
                  <a:gs pos="92000">
                    <a:srgbClr val="43A2C2"/>
                  </a:gs>
                </a:gsLst>
                <a:lin ang="5400000" scaled="1"/>
              </a:gradFill>
              <a:latin typeface="思源黑体 CN Bold" panose="020b0800000000000000" pitchFamily="34" charset="-122"/>
              <a:ea typeface="思源黑体 CN Bold" panose="020b0800000000000000" pitchFamily="34" charset="-122"/>
              <a:cs typeface="Arial" pitchFamily="34" charset="0"/>
              <a:sym typeface="+mn-lt"/>
            </a:endParaRPr>
          </a:p>
        </p:txBody>
      </p:sp>
    </p:spTree>
    <p:extLst>
      <p:ext uri="{BB962C8B-B14F-4D97-AF65-F5344CB8AC3E}">
        <p14:creationId xmlns:p14="http://schemas.microsoft.com/office/powerpoint/2010/main" val="7756841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2" dur="50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500"/>
                                        <p:tgtEl>
                                          <p:spTgt spid="5"/>
                                        </p:tgtEl>
                                      </p:cBhvr>
                                    </p:animEffect>
                                  </p:childTnLst>
                                </p:cTn>
                              </p:par>
                            </p:childTnLst>
                          </p:cTn>
                        </p:par>
                        <p:par>
                          <p:cTn id="11" fill="hold" nodeType="afterGroup">
                            <p:stCondLst>
                              <p:cond delay="500"/>
                            </p:stCondLst>
                            <p:childTnLst>
                              <p:par>
                                <p:cTn id="12" presetID="53" presetClass="entr" presetSubtype="16" dur="500"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par>
                          <p:cTn id="17" fill="hold" nodeType="afterGroup">
                            <p:stCondLst>
                              <p:cond delay="1000"/>
                            </p:stCondLst>
                            <p:childTnLst>
                              <p:par>
                                <p:cTn id="18" presetID="41" presetClass="entr" presetSubtype="0" dur="500" fill="hold" grpId="0" nodeType="afterEffect">
                                  <p:stCondLst>
                                    <p:cond delay="0"/>
                                  </p:stCondLst>
                                  <p:iterate type="lt">
                                    <p:tmPct val="10000"/>
                                  </p:iterate>
                                  <p:childTnLst>
                                    <p:set>
                                      <p:cBhvr>
                                        <p:cTn id="19" dur="1" fill="hold">
                                          <p:stCondLst>
                                            <p:cond delay="0"/>
                                          </p:stCondLst>
                                        </p:cTn>
                                        <p:tgtEl>
                                          <p:spTgt spid="9"/>
                                        </p:tgtEl>
                                        <p:attrNameLst>
                                          <p:attrName>style.visibility</p:attrName>
                                        </p:attrNameLst>
                                      </p:cBhvr>
                                      <p:to>
                                        <p:strVal val="visible"/>
                                      </p:to>
                                    </p:set>
                                    <p:anim calcmode="lin" valueType="num">
                                      <p:cBhvr>
                                        <p:cTn id="20"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21" dur="500" fill="hold"/>
                                        <p:tgtEl>
                                          <p:spTgt spid="9"/>
                                        </p:tgtEl>
                                        <p:attrNameLst>
                                          <p:attrName>ppt_y</p:attrName>
                                        </p:attrNameLst>
                                      </p:cBhvr>
                                      <p:tavLst>
                                        <p:tav tm="0">
                                          <p:val>
                                            <p:strVal val="#ppt_y"/>
                                          </p:val>
                                        </p:tav>
                                        <p:tav tm="100000">
                                          <p:val>
                                            <p:strVal val="#ppt_y"/>
                                          </p:val>
                                        </p:tav>
                                      </p:tavLst>
                                    </p:anim>
                                    <p:anim calcmode="lin" valueType="num">
                                      <p:cBhvr>
                                        <p:cTn id="22"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23"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24" dur="500" tmFilter="0,0; .5, 1; 1, 1"/>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a:extLst>
              <a:ext uri="{FF2B5EF4-FFF2-40B4-BE49-F238E27FC236}">
                <a16:creationId xmlns:a16="http://schemas.microsoft.com/office/drawing/2014/main" id="{BB9FA8DD-C20A-5642-A87D-AE2DC137A51E}"/>
              </a:ext>
            </a:extLst>
          </p:cNvPr>
          <p:cNvGrpSpPr/>
          <p:nvPr/>
        </p:nvGrpSpPr>
        <p:grpSpPr>
          <a:xfrm>
            <a:off x="352711" y="287275"/>
            <a:ext cx="3581778" cy="764770"/>
            <a:chOff x="352711" y="287275"/>
            <a:chExt cx="3581778" cy="764770"/>
          </a:xfrm>
        </p:grpSpPr>
        <p:grpSp>
          <p:nvGrpSpPr>
            <p:cNvPr id="3" name="组合 2">
              <a:extLst>
                <a:ext uri="{FF2B5EF4-FFF2-40B4-BE49-F238E27FC236}">
                  <a16:creationId xmlns:a16="http://schemas.microsoft.com/office/drawing/2014/main" id="{69CF0E4C-ADBA-8E4E-BCDC-659920D7496F}"/>
                </a:ext>
              </a:extLst>
            </p:cNvPr>
            <p:cNvGrpSpPr/>
            <p:nvPr/>
          </p:nvGrpSpPr>
          <p:grpSpPr>
            <a:xfrm>
              <a:off x="352711" y="287275"/>
              <a:ext cx="468824" cy="764770"/>
              <a:chOff x="6197926" y="508446"/>
              <a:chExt cx="468824" cy="764770"/>
            </a:xfrm>
          </p:grpSpPr>
          <p:sp>
            <p:nvSpPr>
              <p:cNvPr id="5" name="Google Shape;76;p15">
                <a:extLst>
                  <a:ext uri="{FF2B5EF4-FFF2-40B4-BE49-F238E27FC236}">
                    <a16:creationId xmlns:a16="http://schemas.microsoft.com/office/drawing/2014/main" id="{E6997AFE-3499-164A-8E8D-97BE0B765663}"/>
                  </a:ext>
                </a:extLst>
              </p:cNvPr>
              <p:cNvSpPr/>
              <p:nvPr/>
            </p:nvSpPr>
            <p:spPr>
              <a:xfrm>
                <a:off x="6197926" y="508446"/>
                <a:ext cx="468824" cy="764770"/>
              </a:xfrm>
              <a:custGeom>
                <a:rect l="l" t="t" r="r" b="b"/>
                <a:pathLst>
                  <a:path w="22647" h="36943" extrusionOk="0">
                    <a:moveTo>
                      <a:pt x="3869" y="0"/>
                    </a:moveTo>
                    <a:cubicBezTo>
                      <a:pt x="3069" y="0"/>
                      <a:pt x="2269" y="304"/>
                      <a:pt x="1655" y="911"/>
                    </a:cubicBezTo>
                    <a:lnTo>
                      <a:pt x="1" y="2566"/>
                    </a:lnTo>
                    <a:lnTo>
                      <a:pt x="13693" y="16258"/>
                    </a:lnTo>
                    <a:cubicBezTo>
                      <a:pt x="14919" y="17484"/>
                      <a:pt x="14919" y="19461"/>
                      <a:pt x="13693" y="20675"/>
                    </a:cubicBezTo>
                    <a:lnTo>
                      <a:pt x="1" y="34379"/>
                    </a:lnTo>
                    <a:lnTo>
                      <a:pt x="1655" y="36022"/>
                    </a:lnTo>
                    <a:cubicBezTo>
                      <a:pt x="2269" y="36636"/>
                      <a:pt x="3069" y="36942"/>
                      <a:pt x="3869" y="36942"/>
                    </a:cubicBezTo>
                    <a:cubicBezTo>
                      <a:pt x="4668" y="36942"/>
                      <a:pt x="5465" y="36636"/>
                      <a:pt x="6073" y="36022"/>
                    </a:cubicBezTo>
                    <a:lnTo>
                      <a:pt x="21420" y="20675"/>
                    </a:lnTo>
                    <a:cubicBezTo>
                      <a:pt x="22646" y="19461"/>
                      <a:pt x="22646" y="17484"/>
                      <a:pt x="21420" y="16258"/>
                    </a:cubicBezTo>
                    <a:lnTo>
                      <a:pt x="6073" y="911"/>
                    </a:lnTo>
                    <a:cubicBezTo>
                      <a:pt x="5465" y="304"/>
                      <a:pt x="4668" y="0"/>
                      <a:pt x="3869"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sp>
            <p:nvSpPr>
              <p:cNvPr id="6" name="Google Shape;77;p15">
                <a:extLst>
                  <a:ext uri="{FF2B5EF4-FFF2-40B4-BE49-F238E27FC236}">
                    <a16:creationId xmlns:a16="http://schemas.microsoft.com/office/drawing/2014/main" id="{D5454A59-F6C9-3D47-82C4-565C1CA5E2BC}"/>
                  </a:ext>
                </a:extLst>
              </p:cNvPr>
              <p:cNvSpPr/>
              <p:nvPr/>
            </p:nvSpPr>
            <p:spPr>
              <a:xfrm>
                <a:off x="6253633" y="767130"/>
                <a:ext cx="142239" cy="247216"/>
              </a:xfrm>
              <a:custGeom>
                <a:rect l="l" t="t" r="r" b="b"/>
                <a:pathLst>
                  <a:path w="6871" h="11942" extrusionOk="0">
                    <a:moveTo>
                      <a:pt x="1501" y="0"/>
                    </a:moveTo>
                    <a:cubicBezTo>
                      <a:pt x="737" y="0"/>
                      <a:pt x="0" y="597"/>
                      <a:pt x="0" y="1500"/>
                    </a:cubicBezTo>
                    <a:lnTo>
                      <a:pt x="0" y="10453"/>
                    </a:lnTo>
                    <a:cubicBezTo>
                      <a:pt x="0" y="11347"/>
                      <a:pt x="736" y="11942"/>
                      <a:pt x="1499" y="11942"/>
                    </a:cubicBezTo>
                    <a:cubicBezTo>
                      <a:pt x="1864" y="11942"/>
                      <a:pt x="2236" y="11806"/>
                      <a:pt x="2536" y="11501"/>
                    </a:cubicBezTo>
                    <a:lnTo>
                      <a:pt x="5382" y="8656"/>
                    </a:lnTo>
                    <a:cubicBezTo>
                      <a:pt x="6870" y="7179"/>
                      <a:pt x="6870" y="4774"/>
                      <a:pt x="5382" y="3286"/>
                    </a:cubicBezTo>
                    <a:lnTo>
                      <a:pt x="2536" y="440"/>
                    </a:lnTo>
                    <a:cubicBezTo>
                      <a:pt x="2236" y="136"/>
                      <a:pt x="1865" y="0"/>
                      <a:pt x="1501" y="0"/>
                    </a:cubicBezTo>
                    <a:close/>
                  </a:path>
                </a:pathLst>
              </a:custGeom>
              <a:gradFill>
                <a:gsLst>
                  <a:gs pos="0">
                    <a:srgbClr val="0C79F3"/>
                  </a:gs>
                  <a:gs pos="100000">
                    <a:srgbClr val="1D35A1"/>
                  </a:gs>
                </a:gsLst>
                <a:lin ang="10800000" scaled="1"/>
              </a:gradFill>
              <a:ln>
                <a:noFill/>
              </a:ln>
            </p:spPr>
            <p:txBody>
              <a:bodyPr spcFirstLastPara="1" wrap="square" lIns="121900" tIns="121900" rIns="121900" bIns="12190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9170">
                  <a:buClr>
                    <a:srgbClr val="000000"/>
                  </a:buClr>
                </a:pPr>
                <a:endParaRPr sz="1867" kern="0">
                  <a:solidFill>
                    <a:srgbClr val="000000"/>
                  </a:solidFill>
                  <a:latin typeface="Arial"/>
                  <a:cs typeface="Arial"/>
                  <a:sym typeface="Arial"/>
                </a:endParaRPr>
              </a:p>
            </p:txBody>
          </p:sp>
        </p:grpSp>
        <p:sp>
          <p:nvSpPr>
            <p:cNvPr id="4" name="矩形 3">
              <a:extLst>
                <a:ext uri="{FF2B5EF4-FFF2-40B4-BE49-F238E27FC236}">
                  <a16:creationId xmlns:a16="http://schemas.microsoft.com/office/drawing/2014/main" id="{0E9DA0E9-C885-D944-93D4-443A7880D8D1}"/>
                </a:ext>
              </a:extLst>
            </p:cNvPr>
            <p:cNvSpPr/>
            <p:nvPr/>
          </p:nvSpPr>
          <p:spPr>
            <a:xfrm>
              <a:off x="877242" y="377179"/>
              <a:ext cx="3057247"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zh-CN" altLang="en-US" sz="3200" b="1" smtClean="0">
                  <a:solidFill>
                    <a:srgbClr val="0C79F3"/>
                  </a:solidFill>
                  <a:latin typeface="思源黑体 CN Bold" panose="020b0800000000000000" pitchFamily="34" charset="-122"/>
                  <a:ea typeface="思源黑体 CN Bold" panose="020b0800000000000000" pitchFamily="34" charset="-122"/>
                </a:rPr>
                <a:t>图像分类的方法</a:t>
              </a:r>
              <a:endParaRPr lang="zh-CN" altLang="en-US" sz="3200" b="1">
                <a:solidFill>
                  <a:srgbClr val="0C79F3"/>
                </a:solidFill>
                <a:latin typeface="思源黑体 CN Bold" panose="020b0800000000000000" pitchFamily="34" charset="-122"/>
                <a:ea typeface="思源黑体 CN Bold" panose="020b0800000000000000" pitchFamily="34" charset="-122"/>
              </a:endParaRPr>
            </a:p>
          </p:txBody>
        </p:sp>
      </p:grpSp>
      <p:graphicFrame>
        <p:nvGraphicFramePr>
          <p:cNvPr id="14" name="图示 13"/>
          <p:cNvGraphicFramePr/>
          <p:nvPr>
            <p:extLst>
              <p:ext uri="{D42A27DB-BD31-4B8C-83A1-F6EECF244321}">
                <p14:modId xmlns:p14="http://schemas.microsoft.com/office/powerpoint/2010/main" val="1364997896"/>
              </p:ext>
            </p:extLst>
          </p:nvPr>
        </p:nvGraphicFramePr>
        <p:xfrm>
          <a:off x="821535" y="1137683"/>
          <a:ext cx="10565822" cy="4859079"/>
        </p:xfrm>
        <a:graphic>
          <a:graphicData uri="http://schemas.openxmlformats.org/drawingml/2006/diagram">
            <dgm:relIds xmlns:dgm="http://schemas.openxmlformats.org/drawingml/2006/diagram" r:dm="rId4" r:lo="rId5" r:qs="rId6" r:cs="rId7"/>
          </a:graphicData>
        </a:graphic>
      </p:graphicFrame>
    </p:spTree>
    <p:extLst>
      <p:ext uri="{BB962C8B-B14F-4D97-AF65-F5344CB8AC3E}">
        <p14:creationId xmlns:p14="http://schemas.microsoft.com/office/powerpoint/2010/main" val="153697293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https://d.book118.com/996015045045010035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定义 1">
      <a:majorFont>
        <a:latin typeface="思源黑体 CN Bold"/>
        <a:ea typeface="思源黑体 CN Bold"/>
        <a:cs typeface="Arial"/>
      </a:majorFont>
      <a:minorFont>
        <a:latin typeface="思源黑体 CN Bold"/>
        <a:ea typeface="思源黑体 CN Bold"/>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panose="020f0502020204030204"/>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22</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思源黑体 CN Bold</vt:lpstr>
      <vt:lpstr>Calibri Light</vt:lpstr>
      <vt:lpstr>阿里巴巴普惠体 R</vt:lpstr>
      <vt:lpstr>SimHei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2024-09-04T23:17:37.985</cp:lastPrinted>
  <dcterms:created xsi:type="dcterms:W3CDTF">2024-09-04T15:17:38Z</dcterms:created>
  <dcterms:modified xsi:type="dcterms:W3CDTF">2024-09-04T15:17:40Z</dcterms:modified>
</cp:coreProperties>
</file>