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3FF67-7EC3-4F8B-A512-78CAFBAEE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DD1EB-737D-4B0A-8F6E-41A4B4781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CBAB75-2102-48E9-A472-C78126F4D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701E1-DEC8-4B13-B287-5B6FD9761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64E036-CE4D-452E-802C-60E341D16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8F6CDB-B3C3-40F0-BF0B-DB1DFE6A6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596117-E1CB-4004-89AD-C1DF3E09C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AAC82-97CB-4DDE-9619-6EC3FB69B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6B8E9-4662-4417-8194-26F1F1669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ACB95-B403-47F0-BF0D-FC07299FB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E1FD2-00F3-420B-AC08-97C5BF9AE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22130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家长会参与学生学习的习惯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学生学习习惯现状及问题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家长会如何参与学生学习习惯培养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家长会参与学生学习习惯培养的实践案例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家长会参与学生学习习惯培养的效果评估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提升学生学习效果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通过家长会参与学生学习，可以更好地了解学生的学习情况和需求，从而提供有针对性的支持和帮助，提升学生的学习效果。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加强家校合作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家长会是学生、家长和教师之间沟通的重要桥梁，通过家长会可以促进家校之间的合作，共同关注学生的成长和发展。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培养学生良好学习习惯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通过家长会的引导和帮助，可以培养学生良好的学习习惯，提高学生的自主学习能力和终身学习能力。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增进了解与信任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通过家长会，家长可以更加深入地了解学校的教育理念、教学计划以及孩子在学校的表现，从而增强对学校的信任和支持。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促进沟通与协作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家长会提供了一个平台，让家长、教师和学生之间能够充分沟通、交流，共同协作解决学生在学习中遇到的问题。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发掘潜力与特长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通过家长会，家长可以更加全面地了解孩子的兴趣、爱好和特长，进而鼓励孩子充分发掘自己的潜力和优势。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推动改进与创新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家长会可以及时反馈学校教学和管理工作中的问题和不足，促进学校不断改进和创新，提高教育教学质量和水平。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家长会的作用和意义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学生学习习惯现状及问题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学习时间分配不均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学生往往将大量时间用于喜欢的科目，而忽视其他科目，导致知识掌握不全面。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学习计划缺乏灵活性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学生制定的学习计划过于死板，无法应对突发情况和变化，导致学习效果不佳。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学习计划缺乏可持续性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学生制定的学习计划过于繁重或过于轻松，无法长期坚持执行。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学习计划不合理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学习方法不当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死记硬背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学生往往采用死记硬背的方法，忽视理解和运用，导致知识掌握不牢固。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缺乏笔记和总结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学生不善于做笔记和总结，无法将所学知识系统化、条理化。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学习方法不适合自己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每个学生都有不同的学习方式和习惯，采用不适合自己的学习方法会导致效率低下。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缺乏自我激励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学生缺乏自我激励的能力，无法持续保持学习动力。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拖延症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学生常常有拖延的习惯，无法按时完成学习任务。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容易受外界干扰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学生容易受到手机、游戏等外界因素的干扰，无法集中精力学习。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缺乏自律和主动性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家长对孩子学习问题的忽视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家长往往忽视孩子在学习上遇到的问题和困难，无法及时给予帮助和支持。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家长缺乏对孩子学习情况的了解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家长往往只关注孩子的成绩，而忽视了对孩子学习过程的了解和指导。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家长与老师沟通不足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家长和老师之间缺乏有效的沟通和协作，无法共同促进孩子的学习进步。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家校沟通不足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家长会如何参与学生学习习惯培养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根据学生的实际情况，制定符合其学习进度和能力的学习计划。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合理安排学习时间，避免学生过度劳累或浪费时间。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设定明确的学习目标和任务，使学生能够有计划地进行学习。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制定合理的学习计划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教授学生有效的学习方法和技巧，如记忆、理解、应用等。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引导学生养成良好的学习习惯，如课前预习、课后复习、独立思考等。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鼓励学生尝试不同的学习方法，找到最适合自己的学习方式。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指导正确的学习方法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https://d.book118.com/996022130123010043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2024-09-11T11:46:13.581</cp:lastPrinted>
  <dcterms:created xsi:type="dcterms:W3CDTF">2024-09-11T03:46:13Z</dcterms:created>
  <dcterms:modified xsi:type="dcterms:W3CDTF">2024-09-11T03:46:15Z</dcterms:modified>
</cp:coreProperties>
</file>