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0F0EE-13A7-4763-AD0E-7749FDE5B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53677-7660-4F5D-A8BC-A3F06DAA6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7AAA4-F1D8-409F-A7C5-15B210288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D8F016-48CF-4EB3-BF8C-06CAAD749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15351D-246F-49E4-BAED-4ED5147E1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CD8714-0816-4962-BD42-BD214D279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659E37-CBC2-4442-8D0B-24D16A416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286BF1-BCF2-4C77-95DE-2CD27F98C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2476B5-0F4E-4651-8B02-AA0F144FA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D370B-BD6B-4787-80EB-19387A835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48F1B-0B9D-4839-B9B4-82E9C4B4D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022232221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管理信息系统实验报告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实验环境与准备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实验结果与结论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实验概述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实验目标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了解管理信息系统的开发过程和实施步骤。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掌握管理信息系统的应用和操作技能。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掌握管理信息系统的基本概念、原理和方法。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5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实验背景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随着信息技术的发展，管理信息系统在企业管理中发挥着越来越重要的作用。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管理信息系统能够帮助企业实现信息化管理，提高管理效率和管理水平。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本实验旨在通过实践操作，让学生更好地理解管理信息系统的应用和价值。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管理信息系统是一个集成的计算机系统，用于支持企业的管理和决策过程。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管理信息系统包括硬件、软件、数据和人员等组成部分，通过这些组成部分的协同工作，实现信息的收集、存储、处理和传输等功能。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管理信息系统的开发和应用需要遵循一定的原则和方法，包括系统规划、系统分析、系统设计、系统实施和系统维护等阶段。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实验原理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实验环境与准备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用于安装实验软件和运行实验程序。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计算机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8000" b="8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打印机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708" r="7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确保实验设备能够连接到互联网，以便下载和更新软件。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用于打印实验结果和报告。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实验设备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管理信息系统软件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用于模拟企业管理和决策过程，如SAP、Oracle等。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数据处理软件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用于数据整理、分析和可视化，如Excel、Tableau等。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编程软件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用于编写和调试程序，如Visual Studio、Eclipse等。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实验软件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系统设计与实现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根据实验任务，设计并实现管理信息系统，包括系统架构、功能模块、数据库设计等方面。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实验前准备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确保实验设备正常运行，安装必要的软件，并熟悉实验要求和流程。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数据收集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根据实验要求，收集相关的数据和资料，并进行整理和清洗。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系统测试与调试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对实现的管理信息系统进行测试和调试，确保系统功能正常、性能良好。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实验总结与报告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对实验过程进行总结，编写实验报告，包括实验目的、实验过程、实验结果和结论等方面。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实验步骤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实验过程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确定数据来源，如数据库、API、社交媒体等，确保数据的可靠性和准确性。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数据筛选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根据实验需求，筛选出相关数据，去除无关或错误数据，提高数据质量。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数据采集工具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选择合适的数据采集工具，如爬虫、API客户端等，确保数据采集的效率和准确性。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数据收集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https://d.book118.com/996022232221010043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2024-09-11T21:53:46.122</cp:lastPrinted>
  <dcterms:created xsi:type="dcterms:W3CDTF">2024-09-11T13:53:46Z</dcterms:created>
  <dcterms:modified xsi:type="dcterms:W3CDTF">2024-09-11T13:53:48Z</dcterms:modified>
</cp:coreProperties>
</file>