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4811-9509-4E44-8CFA-E97F47CC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26145-24A9-4443-99F9-7514904C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A77D9-8A2B-4ECD-B51F-C42771B35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A4CDC-22F9-4363-9A0A-07B7F25C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7D691-D0B9-4FFB-A1FB-AECFA792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DD72D-0057-41E8-9449-1B59A01E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90E74-098F-430D-A172-ED14FFC92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110D3-1B5F-4068-B1E1-B25F26B4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2B7E4-9145-465C-A414-E433F641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5FC4D-F6C3-4AA6-BCE6-FF7910E4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C9F92-19F3-466A-9DE2-CF37540F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2314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医疗垃圾分类与处理的经济可行性与成本效益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环境影响与社会效益评估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医疗垃圾产生量增加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随着医疗行业的快速发展，医疗垃圾产生量不断增加，对环境和人类健康造成潜在威胁。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通过垃圾分类与处理，可以减少医疗垃圾对环境的污染，同时实现资源的回收利用，具有重要的环保和经济意义。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9" r="256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发达国家在医疗垃圾分类与处理方面起步较早，已经建立了完善的分类收集、运输、处理和监管体系，实现了医疗垃圾的资源化、无害化和减量化。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我国医疗垃圾分类与处理起步较晚，目前还存在分类收集不彻底、处理技术落后、监管不到位等问题。近年来，国家加大了对医疗垃圾分类与处理的投入和监管力度，推动医疗垃圾处理行业的快速发展。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医疗垃圾的定义与分类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病理性医疗垃圾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诊疗过程中产生的人体废弃物和医学实验动物尸体等，如手术产生的废弃人体组织、病理切片后废弃的人体组织等。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损伤性医疗垃圾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能够刺伤或者割伤人体的废弃的医用锐器，如医用针头、缝合针等。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感染性医疗垃圾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携带病原微生物，具有引发感染性疾病传播危险的医疗垃圾，如使用过的棉签、一次性医疗器具等。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药物性医疗垃圾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过期、淘汰、变质或者被污染的废弃的药品，如废弃的疫苗、血液制品等。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化学性医疗垃圾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具有毒性、腐蚀性、易燃易爆性的废弃的化学物品，如废弃的化学试剂、化学消毒剂、汞血压计等。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防止医疗垃圾对土壤、水源和空气造成污染，维护生态平衡。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防止疾病传播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通过妥善处理医疗垃圾，减少病原体传播的风险，保障公共卫生安全。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对部分可回收利用的医疗垃圾进行合理处理，实现资源的有效利用。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高温蒸汽处理法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医疗垃圾处理的主要方法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通过高温焚烧，使医疗垃圾中的有害物质氧化分解，达到减量化、无害化的目的。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利用高温蒸汽对医疗垃圾进行处理，达到消毒和减量的目的。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将医疗垃圾进行无害化处理后，选择合适的场地进行填埋，防止对环境和地下水造成污染。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使用化学药剂对医疗垃圾进行处理，使其达到无害化的要求。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包括设备购置、场地改造、技术引进等一次性投入成本。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初期投资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随着医疗垃圾处理技术的进步和环保标准的提高，需要定期进行技术升级和设备更新。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技术升级投资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包括管理人员、技术人员、操作人员等的工资和福利。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医疗垃圾处理设备在运行过程中消耗的电力、燃料等。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设备维护、保养、修理等费用。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垃圾处理费用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医疗机构或政府支付的垃圾处理费用。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资源回收收益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通过垃圾分类和回收，可以获取可再生资源（如塑料、金属等）的销售收益。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环保补贴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政府为鼓励医疗垃圾分类和处理而提供的补贴。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通过比较投资成本、运营成本和收益，评估项目的经济可行性。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分析关键因素（如投资规模、运营成本、收益等）对项目经济可行性的影响程度。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识别项目潜在的风险因素，如技术风险、市场风险、政策风险等，并制定相应的应对措施。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https://d.book118.com/996023145021010042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2024-09-09T08:45:35.235</cp:lastPrinted>
  <dcterms:created xsi:type="dcterms:W3CDTF">2024-09-09T00:45:35Z</dcterms:created>
  <dcterms:modified xsi:type="dcterms:W3CDTF">2024-09-09T00:45:37Z</dcterms:modified>
</cp:coreProperties>
</file>