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5B87D1-7FAD-44F0-87F7-A4D9E828BC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78B01E-EBB9-421A-9871-0E638B3733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42AA7F-4CC6-4997-9775-726EA7A294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489694-94D0-466C-9DA0-26CD7FBFEC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9E86304-B2C9-4AB3-8433-7C825196E8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52CAD5C-F3F9-43AB-8F56-376A864614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75617D8-31E0-4066-9FB4-D875F0FA11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039B7E-41CA-47FF-B26D-C51F94CF8F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59DCED-EBAC-4B67-A37E-396E4E5A42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9F1C4E-BC77-45E6-B848-09D89BAACC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1FF8A6-C4CF-4162-A50C-ADD8165A47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6024050040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农产品市场宣传的具体手法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农产品品牌建设与推广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线上线下融合营销策略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社交媒体在农产品宣传中应用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视频直播在农产品宣传中作用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跨界合作拓展农产品市场影响力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政策支持与资源整合利用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农产品品牌建设与推广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传递品牌价值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通过包装、标签、宣传册等载体，将品牌核心价值准确传递给消费者。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确定目标受众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明确农产品品牌定位，锁定目标消费者群体，如有机食品爱好者、健康生活方式追求者等。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核心价值提炼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挖掘农产品独特卖点，如产地优势、传统工艺、有机认证等，形成品牌核心价值。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品牌定位与核心价值传递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品牌形象设计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运用视觉识别系统（VIS）进行品牌形象设计，包括标志、字体、色彩等元素，塑造独特且易于识别的品牌形象。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传播媒介选择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根据目标受众特点，选择合适的传播媒介，如社交媒体、电视广告、线下活动等，进行品牌形象传播。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品牌故事打造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挖掘农产品背后的故事，如产地文化、生产工艺等，打造有感染力的品牌故事，提升品牌形象。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品牌形象塑造与传播途径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运用社交媒体平台，发布农产品品牌动态和互动活动，吸引更多关注和粉丝，提升品牌知名度。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合作推广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与相关产业或企业合作，共同推广农产品品牌，扩大品牌影响力。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口碑营销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鼓励消费者分享购买和使用农产品的体验，形成口碑传播，提高品牌美誉度。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搜索引擎优化（SEO）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通过优化网站内容和结构，提高农产品品牌在搜索引擎中的排名，增加品牌曝光度。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提升品牌知名度和美誉度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线上线下融合营销策略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根据农产品特性和目标受众，选择合适的线上平台，如淘宝、京东、拼多多等电商平台，或微信、抖音等社交媒体平台。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平台选择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优化店铺视觉设计，提升品牌形象，包括店铺LOGO、主图、详情页等。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店铺装修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撰写吸引人的商品描述，突出农产品特点、产地优势等，提高购买欲望。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商品描述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利用平台提供的营销工具，如优惠券、限时秒杀、满减等，吸引潜在消费者。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营销推广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线上平台选择与运营优化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6200000">
            <a:off x="5121002" y="3748675"/>
            <a:ext cx="246696" cy="256569"/>
          </a:xfrm>
          <a:prstGeom prst="ellipse">
            <a:avLst/>
          </a:prstGeom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6200000">
            <a:off x="3159972" y="3731423"/>
            <a:ext cx="246696" cy="256569"/>
          </a:xfrm>
          <a:prstGeom prst="ellipse">
            <a:avLst/>
          </a:prstGeom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6200000">
            <a:off x="6883508" y="3751691"/>
            <a:ext cx="246696" cy="256569"/>
          </a:xfrm>
          <a:prstGeom prst="ellipse">
            <a:avLst/>
          </a:prstGeom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229398" y="347138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10800000" flipH="1">
            <a:off x="5171197" y="405439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940564" y="3495943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776120" y="1850316"/>
            <a:ext cx="3060963" cy="1418088"/>
          </a:xfrm>
          <a:prstGeom prst="rect">
            <a:avLst/>
          </a:prstGeom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939991" y="2224546"/>
            <a:ext cx="2733221" cy="98487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根据农产品特性和目标受众，策划不同类型的线下活动，如农产品展销会、品鉴会、产地游等。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776120" y="185878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活动类型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 rot="16200000">
            <a:off x="8874284" y="3756025"/>
            <a:ext cx="246696" cy="256571"/>
          </a:xfrm>
          <a:prstGeom prst="ellipse">
            <a:avLst/>
          </a:prstGeom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8876855" y="407487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62080" y="1509228"/>
            <a:ext cx="638737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476375" y="1849873"/>
            <a:ext cx="3060963" cy="1418088"/>
          </a:xfrm>
          <a:prstGeom prst="rect">
            <a:avLst/>
          </a:prstGeom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640019" y="2224546"/>
            <a:ext cx="2733675" cy="9296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营造活动氛围，包括现场布置、宣传物料设计、音响设备等。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76375" y="1858344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现场布置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162335" y="1508787"/>
            <a:ext cx="654344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730156" y="4603200"/>
            <a:ext cx="3060963" cy="1418088"/>
          </a:xfrm>
          <a:prstGeom prst="rect">
            <a:avLst/>
          </a:prstGeom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3893800" y="4965685"/>
            <a:ext cx="2733675" cy="98892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选择人流量大、消费能力强的地点举办活动，如商业中心、社区广场等。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30156" y="4611670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活动选址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6416118" y="4262112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485508" y="4602456"/>
            <a:ext cx="3060963" cy="1418088"/>
          </a:xfrm>
          <a:prstGeom prst="rect">
            <a:avLst/>
          </a:prstGeom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649152" y="4965685"/>
            <a:ext cx="2733675" cy="98892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确保活动流程顺畅，包括现场秩序维护、产品介绍、互动环节等。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7485508" y="461092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活动执行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10171470" y="4261369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>
            <a:off x="836547" y="3827070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>
            <a:off x="836547" y="3893745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>
            <a:off x="9127179" y="3859707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9" name="Connector 29"/>
          <p:cNvCxnSpPr/>
          <p:nvPr/>
        </p:nvCxnSpPr>
        <p:spPr>
          <a:xfrm>
            <a:off x="9127179" y="3926382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0" name="Connector 30"/>
          <p:cNvCxnSpPr/>
          <p:nvPr/>
        </p:nvCxnSpPr>
        <p:spPr>
          <a:xfrm>
            <a:off x="3411605" y="38388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" name="Connector 31"/>
          <p:cNvCxnSpPr/>
          <p:nvPr/>
        </p:nvCxnSpPr>
        <p:spPr>
          <a:xfrm>
            <a:off x="3411605" y="39150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2" name="Connector 32"/>
          <p:cNvCxnSpPr/>
          <p:nvPr/>
        </p:nvCxnSpPr>
        <p:spPr>
          <a:xfrm>
            <a:off x="5372634" y="3837831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3" name="Connector 33"/>
          <p:cNvCxnSpPr/>
          <p:nvPr/>
        </p:nvCxnSpPr>
        <p:spPr>
          <a:xfrm>
            <a:off x="5363109" y="3915060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4" name="Connector 34"/>
          <p:cNvCxnSpPr/>
          <p:nvPr/>
        </p:nvCxnSpPr>
        <p:spPr>
          <a:xfrm>
            <a:off x="7136996" y="3857910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5" name="Connector 35"/>
          <p:cNvCxnSpPr/>
          <p:nvPr/>
        </p:nvCxnSpPr>
        <p:spPr>
          <a:xfrm>
            <a:off x="7125616" y="3924585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6" name="TextBox 36"/>
          <p:cNvSpPr txBox="1"/>
          <p:nvPr/>
        </p:nvSpPr>
        <p:spPr>
          <a:xfrm>
            <a:off x="4490655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8191578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449074" y="432888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10210420" y="431143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40" name="Group 4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1" name="AutoShape 4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TextBox 6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线下活动策划与执行要点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2414" y="1934125"/>
            <a:ext cx="2708226" cy="377919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二维码引流</a:t>
            </a:r>
            <a:endParaRPr lang="en-US" sz="1100"/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642414" y="3056650"/>
            <a:ext cx="2708226" cy="367030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线上优惠线下享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2654004" y="4162996"/>
            <a:ext cx="2696636" cy="413850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线下体验线上购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596324" y="5312610"/>
            <a:ext cx="2754316" cy="367030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社交媒体互动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线上线下互动引流方法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5590556" y="2936787"/>
            <a:ext cx="4962525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在线上平台发布优惠券或促销活动，引导消费者到线下门店消费。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5590556" y="4059741"/>
            <a:ext cx="4962525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在线下门店设置体验区，让消费者体验产品后引导其到线上平台购买。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5590556" y="5182247"/>
            <a:ext cx="4962525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通过社交媒体平台发布互动话题或活动，吸引消费者参与并分享到朋友圈，扩大品牌曝光度。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5590556" y="1803301"/>
            <a:ext cx="4962525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在线下活动中设置二维码，引导消费者扫描关注线上店铺或社交媒体账号。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社交媒体在农产品宣传中应用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平台选择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根据目标受众特征，选择合适的社交媒体平台，如微信、微博、抖音等。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内容规划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制定内容策略，包括文案、图片或视频等多媒体形式，以吸引目标受众关注。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发布频率与时间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保持一定的发布频率，选择受众活跃的时间段进行发布，提高内容曝光率。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社交媒体平台选择及内容规划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网红/KOL选择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寻找与农产品相关的网红或意见领袖，确保他们的影响力能够覆盖目标受众。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合作模式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与网红/KOL商定合作模式，如产品试用、直播带货、内容共创等。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根据网红/KOL的推广效果，进行数据分析和总结，为后续合作提供参考。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网红/KOL合作推广模式探讨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https://d.book118.com/996024050040010034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2024-09-03T06:52:20.924</cp:lastPrinted>
  <dcterms:created xsi:type="dcterms:W3CDTF">2024-09-02T22:52:20Z</dcterms:created>
  <dcterms:modified xsi:type="dcterms:W3CDTF">2024-09-02T22:52:22Z</dcterms:modified>
</cp:coreProperties>
</file>