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6FF84-019A-4387-AC98-07BB58C6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544A2-AD20-4206-BDA8-52EFC6DD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7499-E05C-4C0A-8B43-DB201521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BD10B-BFA9-4392-AF47-D6C0D579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4060C-A6DF-4BCC-B775-81EC7AE9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E989E-A1E3-4955-8B20-D5F2E7241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9DFA25-6477-4EDF-A184-F7B68E52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64ADF-5B37-47E2-A589-6AF9C9DD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15C6A-1801-4C0D-9350-41488D6C6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AA5D7-216F-43E0-A7B5-39D860A9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A2BDF-CC22-4A6F-A171-BE8FF8B8D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251021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物流系统网络拓扑优化调整布局策略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物流系统网络拓扑结构分析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物流系统网络拓扑优化调整布局策略设计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物流系统网络拓扑优化调整布局策略应用案例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物流系统网络拓扑优化调整布局策略实施保障措施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随着全球化和电子商务的快速发展，物流系统网络拓扑优化对于提高物流效率、降低运输成本具有重要意义。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当前物流系统网络面临的挑战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现有物流网络存在布局不合理、运输效率低下、成本较高等问题，亟待通过优化调整布局策略加以解决。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国外在物流系统网络拓扑优化方面研究较早，已形成较为完善的理论体系和实践经验，如运用数学规划、启发式算法等方法进行优化。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国内研究起步较晚，但近年来发展迅速，主要集中在网络设计、路径优化、库存控制等方面，取得了一定成果。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本研究旨在通过分析现有物流系统网络拓扑存在的问题，提出针对性的优化调整布局策略，提高物流效率，降低运输成本。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本研究对于指导物流企业优化网络布局、提高市场竞争力具有重要意义，同时也可为政府制定相关政策提供参考。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物流系统网络拓扑结构分析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物流系统网络拓扑结构概述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物流系统网络拓扑结构是指由物流节点（如仓库、配送中心、运输枢纽等）和物流线路（如运输线路、信息传输线路等）所组成的网络结构。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物流系统网络拓扑结构是物流系统运作的基础，直接影响物流效率、成本和服务质量。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节点依次排列，首尾相连，适用于简单、直线的物流运输。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树形结构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以某一节点为中心，其他节点与之相连，形成层级关系，适用于分层级的物流分拨。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节点间相互连接，形成复杂的网络，适用于多节点、多线路的物流运输。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物流系统网络拓扑结构类型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物流系统网络涉及多个节点和线路，结构复杂，管理难度大。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物流需求随时间变化，网络拓扑结构需要动态调整以适应需求变化。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不同地区的物流需求和资源分布不同，导致网络拓扑结构具有区域性特征。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物流系统网络拓扑结构特点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18" r="138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网络鲁棒性增强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通过增加冗余节点和边，提高网络的连通性和鲁棒性，确保物流系统在面对突发事件时仍能保持稳定运行。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网络中心性分析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通过计算节点或边的介数中心性、接近中心性等指标，识别网络中的关键节点和边，为优化布局提供依据。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社区发现算法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利用社区发现算法识别网络中的紧密子群，针对不同社区制定相应的优化策略。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基于复杂网络理论的优化方法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应用最小生成树算法优化物流网络，降低运输成本，提高运输效率。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最小生成树算法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利用最短路径算法找到网络中任意两点间的最短路径，优化配送路线，减少运输时间和成本。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最短路径算法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通过最大流算法解决物流网络中的瓶颈问题，提高网络的整体运输能力。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最大流算法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基于图论的优化方法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离散事件仿真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建立物流系统的离散事件仿真模型，模拟实际运行过程，评估不同布局方案的性能。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系统动力学仿真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应用系统动力学方法分析物流系统的动态行为，预测未来发展趋势，为优化布局提供决策支持。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多智能体仿真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采用多智能体仿真技术模拟物流系统中各个实体的交互过程，揭示系统运行的内在规律，指导优化布局的实施。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基于仿真技术的优化方法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物流系统网络拓扑优化调整布局策略设计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https://d.book118.com/996025102101010032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2024-08-31T09:13:41.858</cp:lastPrinted>
  <dcterms:created xsi:type="dcterms:W3CDTF">2024-08-31T01:13:41Z</dcterms:created>
  <dcterms:modified xsi:type="dcterms:W3CDTF">2024-08-31T01:13:44Z</dcterms:modified>
</cp:coreProperties>
</file>