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F4CDA-E365-43A5-8C5B-B18C5A9C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4A0AD-5796-4367-9DBF-ED69A8D1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8633C-5B6F-448C-A982-3C0C43BB7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C48FA-D5A4-43FB-87D7-FC703945D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A3DC25-1D9B-4805-A7B2-DDF3BDB07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EB0A84-D2EB-4F73-8864-CF64A9345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90914-A0AB-4268-8503-20CC4EF5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F7348-1617-49BC-9551-77027353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CBECA-58E5-449C-A3DB-164EB68A4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D0A46-F407-4AEC-B48B-B68415ED3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7C7BB-7210-47E8-A048-DE3F234C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25133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环境规划与管理第二章我国环境保护方针政策体系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环境保护方针政策概述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我国环境保护的基本国策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我国环境保护的制度体系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我国环境保护的政策措施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我国环境保护的实践与成效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环境保护方针政策概述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环境保护方针政策是国家或政府为保护和改善环境，防治污染和其他公害，保障公众健康，推进生态文明建设，促进经济社会可持续发展而制定的一系列法律、法规、规章、标准和政策措施的总称。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环境保护方针政策是环境保护工作的指导思想、基本原则和行动纲领，是各级政府和有关部门开展环境保护工作的依据和准则。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环境保护方针政策的含义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73" b="18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671" b="12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872" b="258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环境保护方针政策的目标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保障人体健康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通过减少污染物排放、提高环境质量等措施，保护公众免受环境污染和生态破坏的危害，维护人体健康。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将环境保护纳入国民经济和社会发展计划，推动经济结构调整和产业升级，实现经济发展与环境保护的良性循环。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维护生态平衡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加强自然生态系统和生物多样性保护，促进资源的合理利用和生态环境的恢复与改善，维护生态平衡。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20世纪70年代初，我国开始关注环境问题，并制定了一些初步的环境保护政策和措施。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80年代至90年代，我国环境保护方针政策逐步发展完善，形成了以预防为主、防治结合、综合治理、化害为利、依靠群众、大家动手、保护环境、造福人民的环境保护方针。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进入21世纪，我国环境保护方针政策进一步深化和完善，提出了科学发展观、生态文明建设等理念，推动环境保护事业不断向前发展。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环境保护方针政策的历史与发展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我国环境保护的基本国策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08" r="9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有利于缓解资源供需矛盾，促进经济转型升级，推动生态文明建设。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我国资源总量丰富，但人均占有量不足，节约资源是保障国家安全和可持续发展的必然要求。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节约资源的措施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推广节能技术和产品，加强能源和资源回收利用，提高资源利用效率。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节约资源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环境是人类生存和发展的基础，保护环境是维护人民健康和生态安全的必然要求。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保护环境的措施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保护环境的意义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" r="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加强环境监管和治理，推广清洁生产和绿色生活方式，加强生态保护和修复。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有利于改善环境质量，保障人民健康，促进经济社会可持续发展。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可持续发展是指在满足当前世代需求的同时，不损害后代满足其需求的能力。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可持续发展的原则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公平性、持续性、共同性。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可持续发展的意义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有利于实现经济、社会和环境的协调发展，推动全球治理体系变革，构建人类命运共同体。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我国宪法明确规定“国家保障自然资源的合理利用，保护珍贵的动物和植物。禁止任何组织或者个人用任何手段侵占或者破坏自然资源。”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宪法确立了环境保护的基本原则，即合理利用资源、保护生态环境、维护生态平衡等。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宪法中的环境保护条款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宪法规定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《中华人民共和国环境保护法》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我国环境保护的基本法，规定了环境保护的基本原则、基本制度、监督管理、法律责任等方面的内容。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《中华人民共和国大气污染防治法》、《中华人民共和国水污…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针对特定环境问题的单行法，与《环境保护法》共同构成我国环境保护的基本法律体系。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环境保护基本法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环境保护单行法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《中华人民共和国节约能源法》、《中华人民共和国循环经济促进法》等，推动能源节约和循环经济发展的法律规范。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能源节约和循环经济类法律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《中华人民共和国固体废物污染环境防治法》、《中华人民共和国噪声污染防治法》等，针对各类污染问题进行防治的法律规范。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污染防治类法律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《中华人民共和国森林法》、《中华人民共和国草原法》等，保护和管理自然资源和生态环境的法律规范。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自然资源和生态保护类法律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规定环境质量及其污染物的排放（控制）标准，如《环境空气质量标准》、《地表水环境质量标准》等。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规定污染源排放污染物的容许限量值，如《大气污染物综合排放标准》、《污水综合排放标准》等。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环境基础标准和方法标准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规定环境监测、评价、管理等方面的基础性标准和方法性标准，如《环境监测分析方法标准》、《环境空气质量监测规范》等。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https://d.book118.com/996025133133010042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2024-09-10T01:47:30.980</cp:lastPrinted>
  <dcterms:created xsi:type="dcterms:W3CDTF">2024-09-09T17:47:31Z</dcterms:created>
  <dcterms:modified xsi:type="dcterms:W3CDTF">2024-09-09T17:47:33Z</dcterms:modified>
</cp:coreProperties>
</file>