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F573E-FAEF-4812-B428-1498A25C2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173F0-CF45-44AD-928F-6E3904433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C48D8-1CCC-4BF1-9FD6-B1B702BCA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F2BEC-2F10-4DA4-9822-C90403F6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33569-5F05-4D9B-A004-E06BEC0E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F7295-E51C-46D2-9CF7-7F44CDCC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A3C09-0B8A-4960-A133-2BAF85CD3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E7682-91BA-4931-B00D-1FC054948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8E797-4272-423E-ACD1-9002D50D0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1A545-B444-4D70-A0F6-A2A56E62E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79EFB-B827-4C0B-A314-FF1000367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31131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小儿疾病针灸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小儿疾病针灸概述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小儿常见疾病及针灸治疗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小儿疾病针灸的原理与技术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小儿疾病针灸的实践与案例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小儿疾病针灸的未来发展与展望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小儿疾病针灸概述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小儿疾病针灸是指通过针刺或艾灸的方法刺激穴位，以调节小儿体内的气血、阴阳平衡，从而达到治疗疾病的目的。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小儿疾病针灸具有安全、无副作用、疗效显著等优点，尤其对于一些常见的小儿疾病，如感冒、咳嗽、腹泻等，针灸治疗具有很好的效果。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小儿疾病针灸的历史可以追溯到古代中医，经过几千年的发展，针灸技术在治疗小儿疾病方面积累了丰富的经验。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近年来，随着中医的国际化发展，小儿疾病针灸也受到了越来越多的关注和研究。现代医学对小儿疾病针灸的研究更加深入，进一步证实了其疗效和安全性。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小儿疾病针灸适用于0-14岁儿童，尤其对于一些常见的小儿疾病，如感冒、咳嗽、腹泻、消化不良等。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受小儿疾病针灸治疗时，家长需注意选择正规的医疗机构和专业的医师进行治疗。同时，在治疗过程中，家长需密切观察孩子的反应，如有异常及时与医师沟通。此外，对于一些特殊疾病或病情较重的患儿，建议在医师指导下进行针灸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适用人群与注意事项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小儿常见疾病及针灸治疗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针灸治疗感冒具有较好的疗效，特别是对于小儿感冒，可以有效缓解症状，缩短病程。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针灸治疗小儿感冒主要选取肺经、大肠经上的穴位，如列缺、合谷、曲池等，通过刺激穴位，调和气血，疏风解表，达到治疗感冒的目的。同时，家长可以配合小儿推拿、拔罐等中医治疗方法，加强治疗效果。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50" b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针灸治疗咳嗽具有较好的临床效果，特别是对于小儿慢性咳嗽，能够明显改善症状，提高生活质量。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针灸治疗小儿咳嗽主要选取肺经、脾经上的穴位，如太渊、鱼际、太白等，通过刺激穴位，调理脏腑功能，宣肺止咳。同时，家长可以配合食疗、中药等方法，加强治疗效果。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针灸治疗腹泻具有较好的疗效，特别是对于小儿腹泻，能够明显缩短病程，缓解症状。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针灸治疗小儿腹泻主要选取足阳明胃经、足太阴脾经上的穴位，如中脘、天枢、足三里等，通过刺激穴位，调理脾胃功能，止泻止痛。同时，家长可以配合饮食调理、腹部保暖等方法，加强治疗效果。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针灸治疗厌食具有较好的临床效果，特别是对于小儿厌食，能够明显改善症状，提高食欲。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针灸治疗小儿厌食主要选取任脉、足阳明胃经上的穴位，如中脘、下脘、足三里等，通过刺激穴位，调理脾胃功能，增进食欲。同时，家长可以配合饮食调理、运动等方法，加强治疗效果。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厌食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针灸治疗夜啼具有较好的疗效，特别是对于小儿夜啼，能够明显改善症状，提高睡眠质量。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针灸治疗小儿夜啼主要选取心经、心包经上的穴位，如神门、内关等，通过刺激穴位，安神定志，缓解夜啼症状。同时，家长可以配合建立规律的作息时间、营造安静的睡眠环境等方法，加强治疗效果。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夜啼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https://d.book118.com/996031131154010032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2024-08-31T22:15:13.443</cp:lastPrinted>
  <dcterms:created xsi:type="dcterms:W3CDTF">2024-08-31T14:15:13Z</dcterms:created>
  <dcterms:modified xsi:type="dcterms:W3CDTF">2024-08-31T14:15:15Z</dcterms:modified>
</cp:coreProperties>
</file>