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58012-0C2B-4E6A-AA27-DE928F98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3579E-A16E-426E-B458-F0FD2A84A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5D6D4-54E8-4B0A-9663-FF03803E2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6BE8F-630F-4A54-8235-3BBDACEA1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63CFC-0E64-4A2B-8672-4B505A8F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5E1CDC-C797-435E-8BCE-32DF6E99D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DD851-4FEA-41C6-8ECE-28DD8E85D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B49D1-9107-4934-ADAF-D15872F9A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E6954-E075-42B8-AF15-96D0767E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533C6-6BA6-4494-BEA1-CE568103B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60909-BD92-45AE-9A34-5B9A164DD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3120323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起重机机械金属结构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起重机机械金属结构基础知识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起重机机械金属结构的设计原则与规范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起重机机械金属结构的材料选择与制造工艺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起重机机械金属结构的安装与调试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起重机机械金属结构的维护与保养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明确起重机机械金属结构的设计、制造、检测和维护的目的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阐述起重机在工业生产、建筑施工等领域的广泛应用背景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指出起重机机械金属结构对于起重机安全、稳定、高效运行的重要性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金属结构是起重机的骨架，承受着各种载荷和作用力，必须具有足够的承载能力和稳定性。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承载能力和稳定性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精度和可靠性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使用寿命和经济性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542" b="1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金属结构的精度和可靠性对于起重机的定位、运行和动作执行至关重要。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合理的金属结构设计能够延长起重机的使用寿命，提高经济效益。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起重机机械金属结构的重要性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维护方面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探讨金属结构的维护保养、故障排除、维修改造等。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检测方面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介绍金属结构的检测方法、标准、评估等。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制造方面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阐述金属结构的制造工艺、材料选择、质量控制等。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本次汇报将涵盖起重机机械金属结构的设计、制造、检测、维护等方面的内容。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介绍金属结构的设计原则、方法、优化等。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起重机机械金属结构基础知识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起重机机械金属结构的定义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金属结构是起重机的重要承载和传力部件，其强度和稳定性直接关系到起重机的安全和使用性能。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起重机机械金属结构是指构成起重机主体的金属部分，包括桥架、臂架、塔身、门架和机构等。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门式起重机金属结构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主要由门架、大车运行机构、小车和电气部分组成，适用于室外货场、料场货、散货的装卸作业。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桥式起重机金属结构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主要由主梁、端梁、走台和栏杆等部件组成，用于车间、仓库等场所的物料搬运。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臂架式起重机金属结构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包括臂架、人字架、转台和底座等部件，适用于露天作业和流动性较大的场所。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塔式起重机金属结构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由塔身、转台、承座、顶升套架、平衡臂、起重臂、起重小车、塔顶、司机室、变幅小车等部件组成，适用于高层建筑和大型工程的吊装作业。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起重机机械金属结构的分类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4407" r="4407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金属结构经过合理的设计和制造，具有较强的承载能力，能够满足各种吊装作业的需求。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承载能力强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金属结构在设计和制造过程中，充分考虑了起重机的稳定性和抗倾覆能力，确保起重机在作业过程中的安全。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金属结构采用优质钢材制造，经过严格的防腐处理和定期维护，具有较长的使用寿命。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使用寿命长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金属结构采用模块化设计，各部件之间连接紧密，维修和更换部件较为方便。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维修方便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起重机机械金属结构的特点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起重机机械金属结构的设计原则与规范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确保起重机结构能够满足预定的使用要求，包括起重量、工作范围、起升高度等。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在满足功能和安全性的前提下，尽量降低制造成本和维护成本。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结构应具有足够的强度和稳定性，以确保在正常使用和极端情况下都能保证人员和设备的安全。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考虑使用环保材料和可回收材料，降低对环境的影响。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起重机设计应符合国家和行业颁布的相关标准，如GB/T 3811-2008《起重机设计规范》等。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遵循国家和行业标准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结构分析与计算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制造工艺要求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对起重机结构进行详细的力学分析和计算，确保结构的强度和稳定性满足要求。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根据设计要求选择合适的材料，如优质碳素结构钢、低合金高强度钢等。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制定合理的制造工艺和检验标准，确保制造过程中的质量控制。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安全系数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起重机结构的设计应考虑到各种不确定因素，如载荷波动、风载、地震等，采用适当的安全系数进行强度计算。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疲劳强度要求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对于承受交变载荷的起重机结构，应考虑疲劳强度问题，采取相应的措施提高结构的疲劳寿命。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防腐与防火要求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起重机结构应采取有效的防腐和防火措施，以提高其使用寿命和安全性。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稳定性要求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起重机结构应具有足够的稳定性，以防止在使用过程中发生倾覆或失稳现象。对于大型起重机或特殊用途的起重机，还需要进行专门的稳定性分析和计算。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安全系数与稳定性要求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起重机机械金属结构的材料选择与制造工艺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https://d.book118.com/996031203235010045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2024-09-14T22:36:25.949</cp:lastPrinted>
  <dcterms:created xsi:type="dcterms:W3CDTF">2024-09-14T14:36:25Z</dcterms:created>
  <dcterms:modified xsi:type="dcterms:W3CDTF">2024-09-14T14:36:28Z</dcterms:modified>
</cp:coreProperties>
</file>