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BEBBB-5809-415E-9640-1816922B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E395D-A47D-4BA5-855C-8F7D5C3E4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BA897-DF9D-43FD-B4C3-F3F6D5D43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20394-0C77-4B28-A4C9-82ED1250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0A8F4-9463-472C-862B-F09DAEF4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60A495-12F8-40F0-AF70-2B4EF35C0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0C58E-E7B4-48C0-87FB-F2A146F1B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4CC91-79FF-4333-868B-F70DD948E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F952D-F98A-4467-AD71-5F9FEF41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43039-B04E-447D-A0DB-C832845E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9C46C-D8B4-4165-B546-657C2668C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32013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整形护理沟通技巧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整形护理沟通的重要性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整形护理沟通的基本原则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整形护理沟通的技巧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整形护理沟通的常见问题及应对策略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整形护理沟通的案例分享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整形护理沟通的重要性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267" b="5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建立信任关系是整形护理过程中的关键环节，良好的沟通技巧有助于消除客户疑虑，增强客户对医生的信任感。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在沟通过程中，医生应展现专业知识和经验，以增加客户对医生的信心。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医生应关注客户的感受和需求，尊重客户的意愿，以建立稳固的信任关系。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在沟通过程中，医生应保持耐心、友善和热情，让客户感受到关心和重视。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医生应根据客户的反馈及时调整护理方案，以提高客户满意度。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有效的沟通技巧有助于医生更好地了解客户的需求和期望，从而提供更符合客户需求的服务。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02" r="1120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77" r="14877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710" r="147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良好的沟通技巧有助于避免在整形护理过程中出现纠纷和误解。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在沟通过程中，医生应使用易于理解的语言向客户解释护理过程、风险和预期效果。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医生应关注客户的疑虑和问题，并及时解答，以消除客户的担忧和困惑。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医生应遵守职业道德，保护客户的隐私和权益，以建立良好的医患关系。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预防纠纷和误解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整形护理沟通的基本原则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尊重患者的意愿和需求，避免对患者的外貌和整形期望进行贬低或否定。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耐心倾听患者的想法和疑虑，给予充分的表达机会，了解患者的真实需求和期望。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沟通时使用明确的语言，避免使用过于专业或模糊的术语，确保患者理解整形护理的相关信息。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提供详细的信息和解答，包括手术过程、风险、术后护理等，确保患者对整形护理有全面了解。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明确与详细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以积极的态度与患者交流，增强患者的信心和配合度。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肯定患者的勇气和决心，鼓励患者表达自己的需求和期望，增强患者的信任感。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积极与肯定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942" r="1594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适应不同患者的需求和沟通风格，根据患者的背景和个性进行有针对性的沟通。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灵活应对患者的疑问和变化，及时调整沟通策略和方法，确保沟通的有效性和满意度。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适应与灵活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整形护理沟通的技巧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https://d.book118.com/996032013015010100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2024-09-23T22:47:36.978</cp:lastPrinted>
  <dcterms:created xsi:type="dcterms:W3CDTF">2024-09-23T14:47:36Z</dcterms:created>
  <dcterms:modified xsi:type="dcterms:W3CDTF">2024-09-23T14:47:38Z</dcterms:modified>
</cp:coreProperties>
</file>