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01EFD8-F6A7-43C1-BA8F-19C426542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3387EF-18FE-4CDB-857F-AB10A6F22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7A5428-0861-4EF0-8ADE-D9A944AD7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96E415-A427-4A2F-9C30-775CA13DC4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B1AB5B-8CF2-490A-986A-6844676906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49EAC9-5622-44C1-8E09-92FC948061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CD9892-7EC4-4B5D-B466-1A3CD485B8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DCC9A1-B7A8-4A9C-A323-0F0C004BBA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7A629C-72EC-42EE-922C-DF5B76BB1C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C90E1-3282-42D5-9B74-A93F3D878B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C268C3-F3D7-43EE-828F-161805CD8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03315300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泪液排出系统疾病的护理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泪液排出系统疾病概述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泪液排出系统疾病的护理原则</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泪液排出系统疾病的日常护理</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特殊泪液排出系统疾病的护理</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泪液排出系统疾病患者的健康教育</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泪液排出系统疾病概述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61" r="290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350" r="2635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泪液排出系统疾病是指泪液排出通道受阻或泪液分泌异常引起的眼部疾病。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泪液排出系统疾病可分为泪道阻塞、泪囊炎、干眼症等。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泪液排出系统疾病的病因较为复杂，主要包括炎症、感染、外伤、先天性异常等。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泪液排出系统疾病的病理机制主要涉及泪液分泌、排出的调节机制异常，以及泪道组织的炎症、增生等病变。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泪液排出系统疾病的症状主要包括溢泪、眼部红肿、疼痛、分泌物增多等。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泪液排出系统疾病的诊断主要依据患者的临床表现、泪道冲洗试验、泪道造影等检查结果进行综合评估。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泪液排出系统疾病的护理原则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定期清洁眼部，避免泪液和分泌物在眼周积聚，可用温水或生理盐水轻轻擦拭眼周。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保持眼部清洁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0125" r="30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注意眼部卫生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保持环境卫生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958" r="13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避免用脏手揉眼，使用干净的毛巾或棉签擦拭眼部。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保持室内空气流通，减少尘埃和刺激物的接触，如烟雾、香水等。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眼部清洁与卫生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遵循医生指导，按时按量使用眼药水、药膏等药物治疗。</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遵医嘱用药</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如有不适，及时向医生反映，调整用药方案。</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注意药物副作用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按照医生建议定期进行眼部检查，以便及时了解病情变化。</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定期复查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药物治疗与护理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111" b="121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740" b="2474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饮食与生活习惯指导</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均衡饮食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保持营养均衡，多摄入富含维生素A、C、E和锌的食物，如胡萝卜、菠菜、鸡蛋等。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规律作息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保证充足的睡眠时间，避免熬夜和过度疲劳。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控制用眼时间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适当休息，避免长时间连续用眼，可适时进行眼部放松和休息。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关注患者的情绪变化，鼓励患者保持积极乐观的心态。</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情绪调节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与患者建立良好的沟通关系，给予关心和支持，增强其战胜疾病的信心。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提供心理支持</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向患者介绍泪液排出系统疾病的相关知识，帮助其更好地了解和应对疾病。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了解疾病知识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心理护理与支持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泪液排出系统疾病的日常护理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83" b="1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通过轻柔的按摩眼周，可以促进眼部血液循环，缓解眼部疲劳和不适感。按摩时应使用指腹，避免指甲划伤眼睛。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眼部按摩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使用温热的湿毛巾敷在眼睛上，可以缓解眼部肌肉紧张和疲劳，促进泪液排出。热敷时应注意温度适中，避免烫伤皮肤。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热敷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眼部按摩与热敷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https://d.book118.com/996033153003010044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2024-09-12T04:15:57.533</cp:lastPrinted>
  <dcterms:created xsi:type="dcterms:W3CDTF">2024-09-11T20:15:57Z</dcterms:created>
  <dcterms:modified xsi:type="dcterms:W3CDTF">2024-09-11T20:15:59Z</dcterms:modified>
</cp:coreProperties>
</file>