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168E4-D48F-4FB1-9039-2F9CCE4F2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94B62-4819-4580-8E00-2B7823EC7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60A2E-8A9B-447A-A488-11923C189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D3F6E-F09A-48DF-8DCE-A85FD440C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5CD6C-2C87-4919-B435-09C4C11C6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E9F4CF-E9DF-4D5F-9EEF-6D862701C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A5FCB-E84B-40BF-A1C3-80687E081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EAF0C-A378-4408-83BB-A2658DD3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2999E4-B630-4AB6-819F-61577B66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C2B3D-D557-4AF9-A06D-6A92830AF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9941D-FCE6-48DC-A66A-4A3859D56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3414311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北斗七星招聘课件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北斗七星简介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北斗七星与招聘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北斗七星招聘案例分析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北斗七星简介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10" b="1001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4375" r="34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北斗七星是由天枢、天璇、天玑、天权、玉衡、开阳和摇光七颗星星组成的，属于大熊座的一部分。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它们在夜空中形成了一个明显的勺子形状，因此而得名。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北斗七星在天空中的位置相对固定，但随着时间的推移，它们的位置会发生微小的变化。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北斗七星的概念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古代的人们相信，通过观察北斗七星的位置和运动，可以预测天气、农事活动和其他重要事件。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在古代的文学作品和神话传说中，北斗七星也经常被提及，被赋予了各种神秘的色彩和意义。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86" r="878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在中国传统文化中，北斗七星被视为吉祥的象征，常被用于占卜和预测未来。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北斗七星在古代文化中的意义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除了在天文爱好者和研究者中受欢迎外，北斗七星还在导航、定位和授时等方面有重要的应用。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该系统可提供高精度、高可靠的定位、导航和授时服务，广泛应用于交通运输、智能制造、公共安全等领域。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中国自主研发的全球卫星导航系统——北斗卫星导航系统就是以北斗七星命名的。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随着技术的不断发展，北斗卫星导航系统在未来还有望在更多领域得到应用和推广。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北斗七星在现代的应用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北斗七星与招聘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总结词：初步筛选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详细描述：天璇阶段对应招聘流程中的初步筛选阶段，主要是对简历进行筛选，确定符合职位要求的候选人。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总结词：面试安排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详细描述：天璇阶段还需要安排面试时间、地点和方式，确保候选人能够顺利参加面试。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总结词：初步面试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详细描述：天璇阶段还包括初步面试，通过电话或视频方式对候选人进行初步沟通，了解候选人的基本素质和职业期望。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招聘流程中的天璇阶段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详细描述：天玑阶段对应招聘流程中的深入筛选阶段，主要是对初步筛选合格的候选人进行更深入的了解和评估，确定最终候选人。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总结词：背景调查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详细描述：天玑阶段需要进行背景调查，核实候选人的教育、工作经历等信息，确保候选人符合招聘要求。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总结词：确定候选人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详细描述：天玑阶段最终确定符合职位要求的候选人，并通知其参加后续面试或录用。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招聘流程中的天玑阶段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总结词：深入面试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详细描述：玉衡阶段对应招聘流程中的深入面试阶段，主要是对最终候选人进行更深入的了解和评估，确定最佳人选。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总结词：薪资谈判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详细描述：玉衡阶段需要进行薪资谈判，与最佳候选人商定薪资、福利待遇等事项，达成一致意见。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总结词：发出录用通知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详细描述：玉衡阶段向最佳候选人发出录用通知，并告知入职时间、地点和相关手续。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招聘流程中的玉衡阶段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https://d.book118.com/996034143111010032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2024-08-31T12:00:24.526</cp:lastPrinted>
  <dcterms:created xsi:type="dcterms:W3CDTF">2024-08-31T04:00:24Z</dcterms:created>
  <dcterms:modified xsi:type="dcterms:W3CDTF">2024-08-31T04:00:26Z</dcterms:modified>
</cp:coreProperties>
</file>