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138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313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tags" Target="../tags/tag18.xml" /><Relationship Id="rId19" Type="http://schemas.openxmlformats.org/officeDocument/2006/relationships/tags" Target="../tags/tag19.xml" /><Relationship Id="rId2" Type="http://schemas.openxmlformats.org/officeDocument/2006/relationships/tags" Target="../tags/tag2.xml" /><Relationship Id="rId20" Type="http://schemas.openxmlformats.org/officeDocument/2006/relationships/tags" Target="../tags/tag20.xml" /><Relationship Id="rId21" Type="http://schemas.openxmlformats.org/officeDocument/2006/relationships/tags" Target="../tags/tag21.xml" /><Relationship Id="rId22" Type="http://schemas.openxmlformats.org/officeDocument/2006/relationships/tags" Target="../tags/tag22.xml" /><Relationship Id="rId23" Type="http://schemas.openxmlformats.org/officeDocument/2006/relationships/tags" Target="../tags/tag23.xml" /><Relationship Id="rId24" Type="http://schemas.openxmlformats.org/officeDocument/2006/relationships/tags" Target="../tags/tag24.xml" /><Relationship Id="rId25" Type="http://schemas.openxmlformats.org/officeDocument/2006/relationships/tags" Target="../tags/tag25.xml" /><Relationship Id="rId26" Type="http://schemas.openxmlformats.org/officeDocument/2006/relationships/tags" Target="../tags/tag26.xml" /><Relationship Id="rId27" Type="http://schemas.openxmlformats.org/officeDocument/2006/relationships/tags" Target="../tags/tag27.xml" /><Relationship Id="rId28" Type="http://schemas.openxmlformats.org/officeDocument/2006/relationships/tags" Target="../tags/tag28.xml" /><Relationship Id="rId29" Type="http://schemas.openxmlformats.org/officeDocument/2006/relationships/tags" Target="../tags/tag29.xml" /><Relationship Id="rId3" Type="http://schemas.openxmlformats.org/officeDocument/2006/relationships/tags" Target="../tags/tag3.xml" /><Relationship Id="rId30" Type="http://schemas.openxmlformats.org/officeDocument/2006/relationships/slideMaster" Target="../slideMasters/slideMaster2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tags" Target="../tags/tag3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10" Type="http://schemas.openxmlformats.org/officeDocument/2006/relationships/tags" Target="../tags/tag44.xml" /><Relationship Id="rId11" Type="http://schemas.openxmlformats.org/officeDocument/2006/relationships/tags" Target="../tags/tag45.xml" /><Relationship Id="rId12" Type="http://schemas.openxmlformats.org/officeDocument/2006/relationships/tags" Target="../tags/tag46.xml" /><Relationship Id="rId13" Type="http://schemas.openxmlformats.org/officeDocument/2006/relationships/tags" Target="../tags/tag47.xml" /><Relationship Id="rId14" Type="http://schemas.openxmlformats.org/officeDocument/2006/relationships/tags" Target="../tags/tag48.xml" /><Relationship Id="rId15" Type="http://schemas.openxmlformats.org/officeDocument/2006/relationships/tags" Target="../tags/tag49.xml" /><Relationship Id="rId16" Type="http://schemas.openxmlformats.org/officeDocument/2006/relationships/tags" Target="../tags/tag50.xml" /><Relationship Id="rId17" Type="http://schemas.openxmlformats.org/officeDocument/2006/relationships/tags" Target="../tags/tag51.xml" /><Relationship Id="rId18" Type="http://schemas.openxmlformats.org/officeDocument/2006/relationships/tags" Target="../tags/tag52.xml" /><Relationship Id="rId19" Type="http://schemas.openxmlformats.org/officeDocument/2006/relationships/tags" Target="../tags/tag53.xml" /><Relationship Id="rId2" Type="http://schemas.openxmlformats.org/officeDocument/2006/relationships/tags" Target="../tags/tag36.xml" /><Relationship Id="rId20" Type="http://schemas.openxmlformats.org/officeDocument/2006/relationships/tags" Target="../tags/tag54.xml" /><Relationship Id="rId21" Type="http://schemas.openxmlformats.org/officeDocument/2006/relationships/tags" Target="../tags/tag55.xml" /><Relationship Id="rId22" Type="http://schemas.openxmlformats.org/officeDocument/2006/relationships/tags" Target="../tags/tag56.xml" /><Relationship Id="rId23" Type="http://schemas.openxmlformats.org/officeDocument/2006/relationships/tags" Target="../tags/tag57.xml" /><Relationship Id="rId24" Type="http://schemas.openxmlformats.org/officeDocument/2006/relationships/tags" Target="../tags/tag58.xml" /><Relationship Id="rId25" Type="http://schemas.openxmlformats.org/officeDocument/2006/relationships/tags" Target="../tags/tag59.xml" /><Relationship Id="rId26" Type="http://schemas.openxmlformats.org/officeDocument/2006/relationships/tags" Target="../tags/tag60.xml" /><Relationship Id="rId27" Type="http://schemas.openxmlformats.org/officeDocument/2006/relationships/slideMaster" Target="../slideMasters/slideMaster2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tags" Target="../tags/tag43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1.xml" /><Relationship Id="rId10" Type="http://schemas.openxmlformats.org/officeDocument/2006/relationships/tags" Target="../tags/tag70.xml" /><Relationship Id="rId11" Type="http://schemas.openxmlformats.org/officeDocument/2006/relationships/tags" Target="../tags/tag71.xml" /><Relationship Id="rId12" Type="http://schemas.openxmlformats.org/officeDocument/2006/relationships/tags" Target="../tags/tag72.xml" /><Relationship Id="rId13" Type="http://schemas.openxmlformats.org/officeDocument/2006/relationships/tags" Target="../tags/tag73.xml" /><Relationship Id="rId14" Type="http://schemas.openxmlformats.org/officeDocument/2006/relationships/tags" Target="../tags/tag74.xml" /><Relationship Id="rId15" Type="http://schemas.openxmlformats.org/officeDocument/2006/relationships/tags" Target="../tags/tag75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62.xml" /><Relationship Id="rId3" Type="http://schemas.openxmlformats.org/officeDocument/2006/relationships/tags" Target="../tags/tag63.xml" /><Relationship Id="rId4" Type="http://schemas.openxmlformats.org/officeDocument/2006/relationships/tags" Target="../tags/tag64.xml" /><Relationship Id="rId5" Type="http://schemas.openxmlformats.org/officeDocument/2006/relationships/tags" Target="../tags/tag65.xml" /><Relationship Id="rId6" Type="http://schemas.openxmlformats.org/officeDocument/2006/relationships/tags" Target="../tags/tag66.xml" /><Relationship Id="rId7" Type="http://schemas.openxmlformats.org/officeDocument/2006/relationships/tags" Target="../tags/tag67.xml" /><Relationship Id="rId8" Type="http://schemas.openxmlformats.org/officeDocument/2006/relationships/tags" Target="../tags/tag68.xml" /><Relationship Id="rId9" Type="http://schemas.openxmlformats.org/officeDocument/2006/relationships/tags" Target="../tags/tag69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6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2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0.xml" /><Relationship Id="rId2" Type="http://schemas.openxmlformats.org/officeDocument/2006/relationships/tags" Target="../tags/tag91.xml" /><Relationship Id="rId3" Type="http://schemas.openxmlformats.org/officeDocument/2006/relationships/tags" Target="../tags/tag92.xml" /><Relationship Id="rId4" Type="http://schemas.openxmlformats.org/officeDocument/2006/relationships/tags" Target="../tags/tag93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4.xml" /><Relationship Id="rId2" Type="http://schemas.openxmlformats.org/officeDocument/2006/relationships/tags" Target="../tags/tag95.xml" /><Relationship Id="rId3" Type="http://schemas.openxmlformats.org/officeDocument/2006/relationships/tags" Target="../tags/tag96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7.xml" /><Relationship Id="rId2" Type="http://schemas.openxmlformats.org/officeDocument/2006/relationships/tags" Target="../tags/tag98.xml" /><Relationship Id="rId3" Type="http://schemas.openxmlformats.org/officeDocument/2006/relationships/tags" Target="../tags/tag99.xml" /><Relationship Id="rId4" Type="http://schemas.openxmlformats.org/officeDocument/2006/relationships/tags" Target="../tags/tag100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1.xml" /><Relationship Id="rId2" Type="http://schemas.openxmlformats.org/officeDocument/2006/relationships/tags" Target="../tags/tag102.xml" /><Relationship Id="rId3" Type="http://schemas.openxmlformats.org/officeDocument/2006/relationships/tags" Target="../tags/tag103.xml" /><Relationship Id="rId4" Type="http://schemas.openxmlformats.org/officeDocument/2006/relationships/tags" Target="../tags/tag104.xml" /><Relationship Id="rId5" Type="http://schemas.openxmlformats.org/officeDocument/2006/relationships/tags" Target="../tags/tag105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6.xml" /><Relationship Id="rId10" Type="http://schemas.openxmlformats.org/officeDocument/2006/relationships/tags" Target="../tags/tag115.xml" /><Relationship Id="rId11" Type="http://schemas.openxmlformats.org/officeDocument/2006/relationships/tags" Target="../tags/tag116.xml" /><Relationship Id="rId12" Type="http://schemas.openxmlformats.org/officeDocument/2006/relationships/tags" Target="../tags/tag117.xml" /><Relationship Id="rId13" Type="http://schemas.openxmlformats.org/officeDocument/2006/relationships/tags" Target="../tags/tag118.xml" /><Relationship Id="rId14" Type="http://schemas.openxmlformats.org/officeDocument/2006/relationships/tags" Target="../tags/tag119.xml" /><Relationship Id="rId15" Type="http://schemas.openxmlformats.org/officeDocument/2006/relationships/tags" Target="../tags/tag120.xml" /><Relationship Id="rId16" Type="http://schemas.openxmlformats.org/officeDocument/2006/relationships/tags" Target="../tags/tag121.xml" /><Relationship Id="rId17" Type="http://schemas.openxmlformats.org/officeDocument/2006/relationships/tags" Target="../tags/tag122.xml" /><Relationship Id="rId18" Type="http://schemas.openxmlformats.org/officeDocument/2006/relationships/tags" Target="../tags/tag123.xml" /><Relationship Id="rId19" Type="http://schemas.openxmlformats.org/officeDocument/2006/relationships/tags" Target="../tags/tag124.xml" /><Relationship Id="rId2" Type="http://schemas.openxmlformats.org/officeDocument/2006/relationships/tags" Target="../tags/tag107.xml" /><Relationship Id="rId20" Type="http://schemas.openxmlformats.org/officeDocument/2006/relationships/tags" Target="../tags/tag125.xml" /><Relationship Id="rId21" Type="http://schemas.openxmlformats.org/officeDocument/2006/relationships/tags" Target="../tags/tag126.xml" /><Relationship Id="rId22" Type="http://schemas.openxmlformats.org/officeDocument/2006/relationships/slideMaster" Target="../slideMasters/slideMaster2.xml" /><Relationship Id="rId3" Type="http://schemas.openxmlformats.org/officeDocument/2006/relationships/tags" Target="../tags/tag108.xml" /><Relationship Id="rId4" Type="http://schemas.openxmlformats.org/officeDocument/2006/relationships/tags" Target="../tags/tag109.xml" /><Relationship Id="rId5" Type="http://schemas.openxmlformats.org/officeDocument/2006/relationships/tags" Target="../tags/tag110.xml" /><Relationship Id="rId6" Type="http://schemas.openxmlformats.org/officeDocument/2006/relationships/tags" Target="../tags/tag111.xml" /><Relationship Id="rId7" Type="http://schemas.openxmlformats.org/officeDocument/2006/relationships/tags" Target="../tags/tag112.xml" /><Relationship Id="rId8" Type="http://schemas.openxmlformats.org/officeDocument/2006/relationships/tags" Target="../tags/tag113.xml" /><Relationship Id="rId9" Type="http://schemas.openxmlformats.org/officeDocument/2006/relationships/tags" Target="../tags/tag11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E383B5-EF53-4915-92BE-08B095C131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3AE135-FE58-4097-9D06-516A31D4FD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296B6B-7E40-4A7A-8D22-24B0014F6B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A6DCEC-8F87-4213-9A7C-79EC7A6933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13C7B96-4607-49F2-AFF7-FFCF5CD869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F990402-CF97-47E7-849A-01ACAFDA13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F9AE8C2-238D-4234-887C-6F854AD617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552EF45-8DD3-4716-8B0D-4968853E97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A8CAA6-23AB-4238-90ED-90AFEF611F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8F1932-1679-4045-B3A1-113FDB9280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478A46-7D5C-4E2B-AC84-B971A9C5A9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8" name="任意多边形: 形状 6" descr="波浪2资源 2"/>
          <p:cNvSpPr/>
          <p:nvPr userDrawn="1">
            <p:custDataLst>
              <p:tags r:id="rId1"/>
            </p:custDataLst>
          </p:nvPr>
        </p:nvSpPr>
        <p:spPr>
          <a:xfrm>
            <a:off x="6887209" y="669925"/>
            <a:ext cx="5304791" cy="6192323"/>
          </a:xfrm>
          <a:custGeom>
            <a:gdLst>
              <a:gd name="connsiteX0" fmla="*/ 4946557 w 5304791"/>
              <a:gd name="connsiteY0" fmla="*/ 0 h 6192323"/>
              <a:gd name="connsiteX1" fmla="*/ 5304791 w 5304791"/>
              <a:gd name="connsiteY1" fmla="*/ 0 h 6192323"/>
              <a:gd name="connsiteX2" fmla="*/ 5304791 w 5304791"/>
              <a:gd name="connsiteY2" fmla="*/ 6192323 h 6192323"/>
              <a:gd name="connsiteX3" fmla="*/ 0 w 5304791"/>
              <a:gd name="connsiteY3" fmla="*/ 6192323 h 6192323"/>
              <a:gd name="connsiteX4" fmla="*/ 0 w 5304791"/>
              <a:gd name="connsiteY4" fmla="*/ 4946212 h 6192323"/>
              <a:gd name="connsiteX5" fmla="*/ 818112 w 5304791"/>
              <a:gd name="connsiteY5" fmla="*/ 4128101 h 6192323"/>
              <a:gd name="connsiteX6" fmla="*/ 1295478 w 5304791"/>
              <a:gd name="connsiteY6" fmla="*/ 4128101 h 6192323"/>
              <a:gd name="connsiteX7" fmla="*/ 2064682 w 5304791"/>
              <a:gd name="connsiteY7" fmla="*/ 3358897 h 6192323"/>
              <a:gd name="connsiteX8" fmla="*/ 2064682 w 5304791"/>
              <a:gd name="connsiteY8" fmla="*/ 2881645 h 6192323"/>
              <a:gd name="connsiteX9" fmla="*/ 2882794 w 5304791"/>
              <a:gd name="connsiteY9" fmla="*/ 2063648 h 6192323"/>
              <a:gd name="connsiteX10" fmla="*/ 3360159 w 5304791"/>
              <a:gd name="connsiteY10" fmla="*/ 2063648 h 6192323"/>
              <a:gd name="connsiteX11" fmla="*/ 4129363 w 5304791"/>
              <a:gd name="connsiteY11" fmla="*/ 1294444 h 6192323"/>
              <a:gd name="connsiteX12" fmla="*/ 4129363 w 5304791"/>
              <a:gd name="connsiteY12" fmla="*/ 818112 h 6192323"/>
              <a:gd name="connsiteX13" fmla="*/ 4946557 w 5304791"/>
              <a:gd name="connsiteY13" fmla="*/ 0 h 619232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04791" h="6192323">
                <a:moveTo>
                  <a:pt x="4946557" y="0"/>
                </a:moveTo>
                <a:lnTo>
                  <a:pt x="5304791" y="0"/>
                </a:lnTo>
                <a:lnTo>
                  <a:pt x="5304791" y="6192323"/>
                </a:lnTo>
                <a:lnTo>
                  <a:pt x="0" y="6192323"/>
                </a:lnTo>
                <a:lnTo>
                  <a:pt x="0" y="4946212"/>
                </a:lnTo>
                <a:cubicBezTo>
                  <a:pt x="-63" y="4494356"/>
                  <a:pt x="366255" y="4128032"/>
                  <a:pt x="818112" y="4128101"/>
                </a:cubicBezTo>
                <a:lnTo>
                  <a:pt x="1295478" y="4128101"/>
                </a:lnTo>
                <a:cubicBezTo>
                  <a:pt x="1720296" y="4128101"/>
                  <a:pt x="2064682" y="3783715"/>
                  <a:pt x="2064682" y="3358897"/>
                </a:cubicBezTo>
                <a:lnTo>
                  <a:pt x="2064682" y="2881645"/>
                </a:lnTo>
                <a:cubicBezTo>
                  <a:pt x="2064682" y="2429836"/>
                  <a:pt x="2430984" y="2063580"/>
                  <a:pt x="2882794" y="2063648"/>
                </a:cubicBezTo>
                <a:lnTo>
                  <a:pt x="3360159" y="2063648"/>
                </a:lnTo>
                <a:cubicBezTo>
                  <a:pt x="3784978" y="2063648"/>
                  <a:pt x="4129363" y="1719263"/>
                  <a:pt x="4129363" y="1294444"/>
                </a:cubicBezTo>
                <a:lnTo>
                  <a:pt x="4129363" y="818112"/>
                </a:lnTo>
                <a:cubicBezTo>
                  <a:pt x="4129295" y="366613"/>
                  <a:pt x="4495057" y="444"/>
                  <a:pt x="4946557" y="0"/>
                </a:cubicBezTo>
                <a:close/>
              </a:path>
            </a:pathLst>
          </a:custGeom>
          <a:solidFill>
            <a:schemeClr val="accent1"/>
          </a:solidFill>
          <a:ln w="11469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70" name="椭圆 8"/>
          <p:cNvSpPr/>
          <p:nvPr userDrawn="1">
            <p:custDataLst>
              <p:tags r:id="rId2"/>
            </p:custDataLst>
          </p:nvPr>
        </p:nvSpPr>
        <p:spPr>
          <a:xfrm>
            <a:off x="6767195" y="4498975"/>
            <a:ext cx="1087755" cy="1087755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2" name="椭圆 10"/>
          <p:cNvSpPr/>
          <p:nvPr userDrawn="1">
            <p:custDataLst>
              <p:tags r:id="rId3"/>
            </p:custDataLst>
          </p:nvPr>
        </p:nvSpPr>
        <p:spPr>
          <a:xfrm>
            <a:off x="6614795" y="4346575"/>
            <a:ext cx="1393190" cy="139319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4" name="椭圆 11"/>
          <p:cNvSpPr/>
          <p:nvPr userDrawn="1">
            <p:custDataLst>
              <p:tags r:id="rId4"/>
            </p:custDataLst>
          </p:nvPr>
        </p:nvSpPr>
        <p:spPr>
          <a:xfrm>
            <a:off x="6464300" y="4196080"/>
            <a:ext cx="1694180" cy="169418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6" name="椭圆 12"/>
          <p:cNvSpPr/>
          <p:nvPr userDrawn="1">
            <p:custDataLst>
              <p:tags r:id="rId5"/>
            </p:custDataLst>
          </p:nvPr>
        </p:nvSpPr>
        <p:spPr>
          <a:xfrm>
            <a:off x="6318250" y="4050030"/>
            <a:ext cx="1986280" cy="198628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8" name="椭圆 14"/>
          <p:cNvSpPr/>
          <p:nvPr userDrawn="1">
            <p:custDataLst>
              <p:tags r:id="rId6"/>
            </p:custDataLst>
          </p:nvPr>
        </p:nvSpPr>
        <p:spPr>
          <a:xfrm>
            <a:off x="6158865" y="3890645"/>
            <a:ext cx="2304415" cy="2304415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35" name="组合 15"/>
          <p:cNvGrpSpPr/>
          <p:nvPr userDrawn="1">
            <p:custDataLst>
              <p:tags r:id="rId7"/>
            </p:custDataLst>
          </p:nvPr>
        </p:nvGrpSpPr>
        <p:grpSpPr>
          <a:xfrm rot="5400000">
            <a:off x="1183958" y="384810"/>
            <a:ext cx="328295" cy="850900"/>
            <a:chOff x="8651" y="7205"/>
            <a:chExt cx="807" cy="2089"/>
          </a:xfrm>
          <a:solidFill>
            <a:schemeClr val="accent5"/>
          </a:solidFill>
        </p:grpSpPr>
        <p:grpSp>
          <p:nvGrpSpPr>
            <p:cNvPr id="37" name="组合 16"/>
            <p:cNvGrpSpPr/>
            <p:nvPr/>
          </p:nvGrpSpPr>
          <p:grpSpPr>
            <a:xfrm>
              <a:off x="8651" y="9115"/>
              <a:ext cx="806" cy="179"/>
              <a:chOff x="8651" y="9544"/>
              <a:chExt cx="806" cy="179"/>
            </a:xfrm>
            <a:grpFill/>
          </p:grpSpPr>
          <p:sp>
            <p:nvSpPr>
              <p:cNvPr id="1048680" name="椭圆 29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27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82" name="椭圆 30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39" name="组合 18"/>
            <p:cNvGrpSpPr/>
            <p:nvPr/>
          </p:nvGrpSpPr>
          <p:grpSpPr>
            <a:xfrm>
              <a:off x="8651" y="8479"/>
              <a:ext cx="807" cy="178"/>
              <a:chOff x="8651" y="8765"/>
              <a:chExt cx="807" cy="178"/>
            </a:xfrm>
            <a:grpFill/>
          </p:grpSpPr>
          <p:sp>
            <p:nvSpPr>
              <p:cNvPr id="1048684" name="椭圆 27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27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86" name="椭圆 2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41" name="组合 20"/>
            <p:cNvGrpSpPr/>
            <p:nvPr/>
          </p:nvGrpSpPr>
          <p:grpSpPr>
            <a:xfrm>
              <a:off x="8651" y="7842"/>
              <a:ext cx="807" cy="178"/>
              <a:chOff x="8651" y="7985"/>
              <a:chExt cx="807" cy="178"/>
            </a:xfrm>
            <a:grpFill/>
          </p:grpSpPr>
          <p:sp>
            <p:nvSpPr>
              <p:cNvPr id="1048688" name="椭圆 25"/>
              <p:cNvSpPr>
                <a:spLocks noChangeAspect="1"/>
              </p:cNvSpPr>
              <p:nvPr>
                <p:custDataLst>
                  <p:tags r:id="rId12"/>
                </p:custDataLst>
              </p:nvPr>
            </p:nvSpPr>
            <p:spPr>
              <a:xfrm rot="5400000" flipH="1">
                <a:off x="927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90" name="椭圆 26"/>
              <p:cNvSpPr>
                <a:spLocks noChangeAspect="1"/>
              </p:cNvSpPr>
              <p:nvPr>
                <p:custDataLst>
                  <p:tags r:id="rId13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43" name="组合 21"/>
            <p:cNvGrpSpPr/>
            <p:nvPr/>
          </p:nvGrpSpPr>
          <p:grpSpPr>
            <a:xfrm>
              <a:off x="8651" y="7205"/>
              <a:ext cx="807" cy="178"/>
              <a:chOff x="8651" y="7205"/>
              <a:chExt cx="807" cy="178"/>
            </a:xfrm>
            <a:grpFill/>
          </p:grpSpPr>
          <p:sp>
            <p:nvSpPr>
              <p:cNvPr id="1048692" name="椭圆 22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7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94" name="椭圆 24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1048696" name="任意多边形: 形状 31" descr="波浪1资源 1"/>
          <p:cNvSpPr/>
          <p:nvPr userDrawn="1">
            <p:custDataLst>
              <p:tags r:id="rId16"/>
            </p:custDataLst>
          </p:nvPr>
        </p:nvSpPr>
        <p:spPr>
          <a:xfrm>
            <a:off x="9172576" y="2862604"/>
            <a:ext cx="3019425" cy="3993396"/>
          </a:xfrm>
          <a:custGeom>
            <a:gdLst>
              <a:gd name="connsiteX0" fmla="*/ 3019425 w 3019425"/>
              <a:gd name="connsiteY0" fmla="*/ 0 h 3993396"/>
              <a:gd name="connsiteX1" fmla="*/ 3019425 w 3019425"/>
              <a:gd name="connsiteY1" fmla="*/ 3993396 h 3993396"/>
              <a:gd name="connsiteX2" fmla="*/ 0 w 3019425"/>
              <a:gd name="connsiteY2" fmla="*/ 3993396 h 3993396"/>
              <a:gd name="connsiteX3" fmla="*/ 0 w 3019425"/>
              <a:gd name="connsiteY3" fmla="*/ 3117146 h 3993396"/>
              <a:gd name="connsiteX4" fmla="*/ 460299 w 3019425"/>
              <a:gd name="connsiteY4" fmla="*/ 2656847 h 3993396"/>
              <a:gd name="connsiteX5" fmla="*/ 876250 w 3019425"/>
              <a:gd name="connsiteY5" fmla="*/ 2656847 h 3993396"/>
              <a:gd name="connsiteX6" fmla="*/ 1336549 w 3019425"/>
              <a:gd name="connsiteY6" fmla="*/ 2196783 h 3993396"/>
              <a:gd name="connsiteX7" fmla="*/ 1336549 w 3019425"/>
              <a:gd name="connsiteY7" fmla="*/ 2196666 h 3993396"/>
              <a:gd name="connsiteX8" fmla="*/ 1336549 w 3019425"/>
              <a:gd name="connsiteY8" fmla="*/ 1780714 h 3993396"/>
              <a:gd name="connsiteX9" fmla="*/ 1796731 w 3019425"/>
              <a:gd name="connsiteY9" fmla="*/ 1320415 h 3993396"/>
              <a:gd name="connsiteX10" fmla="*/ 2212800 w 3019425"/>
              <a:gd name="connsiteY10" fmla="*/ 1320415 h 3993396"/>
              <a:gd name="connsiteX11" fmla="*/ 2672981 w 3019425"/>
              <a:gd name="connsiteY11" fmla="*/ 860234 h 3993396"/>
              <a:gd name="connsiteX12" fmla="*/ 2672981 w 3019425"/>
              <a:gd name="connsiteY12" fmla="*/ 860116 h 3993396"/>
              <a:gd name="connsiteX13" fmla="*/ 2672981 w 3019425"/>
              <a:gd name="connsiteY13" fmla="*/ 444400 h 3993396"/>
              <a:gd name="connsiteX14" fmla="*/ 2954111 w 3019425"/>
              <a:gd name="connsiteY14" fmla="*/ 20274 h 3993396"/>
              <a:gd name="connsiteX15" fmla="*/ 3019425 w 3019425"/>
              <a:gd name="connsiteY15" fmla="*/ 0 h 39933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019425" h="3993396">
                <a:moveTo>
                  <a:pt x="3019425" y="0"/>
                </a:moveTo>
                <a:lnTo>
                  <a:pt x="3019425" y="3993396"/>
                </a:lnTo>
                <a:lnTo>
                  <a:pt x="0" y="3993396"/>
                </a:lnTo>
                <a:lnTo>
                  <a:pt x="0" y="3117146"/>
                </a:lnTo>
                <a:cubicBezTo>
                  <a:pt x="0" y="2862930"/>
                  <a:pt x="206083" y="2656847"/>
                  <a:pt x="460299" y="2656847"/>
                </a:cubicBezTo>
                <a:lnTo>
                  <a:pt x="876250" y="2656847"/>
                </a:lnTo>
                <a:cubicBezTo>
                  <a:pt x="1130402" y="2656912"/>
                  <a:pt x="1336484" y="2450934"/>
                  <a:pt x="1336549" y="2196783"/>
                </a:cubicBezTo>
                <a:cubicBezTo>
                  <a:pt x="1336549" y="2196744"/>
                  <a:pt x="1336549" y="2196705"/>
                  <a:pt x="1336549" y="2196666"/>
                </a:cubicBezTo>
                <a:lnTo>
                  <a:pt x="1336549" y="1780714"/>
                </a:lnTo>
                <a:cubicBezTo>
                  <a:pt x="1336549" y="1526544"/>
                  <a:pt x="1542561" y="1320480"/>
                  <a:pt x="1796731" y="1320415"/>
                </a:cubicBezTo>
                <a:lnTo>
                  <a:pt x="2212800" y="1320415"/>
                </a:lnTo>
                <a:cubicBezTo>
                  <a:pt x="2466951" y="1320415"/>
                  <a:pt x="2672981" y="1114385"/>
                  <a:pt x="2672981" y="860234"/>
                </a:cubicBezTo>
                <a:cubicBezTo>
                  <a:pt x="2672981" y="860195"/>
                  <a:pt x="2672981" y="860155"/>
                  <a:pt x="2672981" y="860116"/>
                </a:cubicBezTo>
                <a:lnTo>
                  <a:pt x="2672981" y="444400"/>
                </a:lnTo>
                <a:cubicBezTo>
                  <a:pt x="2672981" y="253738"/>
                  <a:pt x="2788903" y="90151"/>
                  <a:pt x="2954111" y="20274"/>
                </a:cubicBezTo>
                <a:lnTo>
                  <a:pt x="3019425" y="0"/>
                </a:lnTo>
                <a:close/>
              </a:path>
            </a:pathLst>
          </a:custGeom>
          <a:solidFill>
            <a:schemeClr val="accent4"/>
          </a:solidFill>
          <a:ln w="1176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45" name="组合 32"/>
          <p:cNvGrpSpPr/>
          <p:nvPr userDrawn="1">
            <p:custDataLst>
              <p:tags r:id="rId17"/>
            </p:custDataLst>
          </p:nvPr>
        </p:nvGrpSpPr>
        <p:grpSpPr>
          <a:xfrm>
            <a:off x="3089660" y="0"/>
            <a:ext cx="2728840" cy="1364420"/>
            <a:chOff x="3089660" y="0"/>
            <a:chExt cx="2728840" cy="1364420"/>
          </a:xfrm>
        </p:grpSpPr>
        <p:sp>
          <p:nvSpPr>
            <p:cNvPr id="1048698" name="任意多边形: 形状 33"/>
            <p:cNvSpPr/>
            <p:nvPr>
              <p:custDataLst>
                <p:tags r:id="rId18"/>
              </p:custDataLst>
            </p:nvPr>
          </p:nvSpPr>
          <p:spPr>
            <a:xfrm>
              <a:off x="3825125" y="0"/>
              <a:ext cx="1257910" cy="628955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48700" name="任意多边形: 形状 34"/>
            <p:cNvSpPr/>
            <p:nvPr>
              <p:custDataLst>
                <p:tags r:id="rId19"/>
              </p:custDataLst>
            </p:nvPr>
          </p:nvSpPr>
          <p:spPr>
            <a:xfrm>
              <a:off x="3651277" y="0"/>
              <a:ext cx="1605606" cy="802804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1048702" name="任意多边形: 形状 35"/>
            <p:cNvSpPr/>
            <p:nvPr>
              <p:custDataLst>
                <p:tags r:id="rId20"/>
              </p:custDataLst>
            </p:nvPr>
          </p:nvSpPr>
          <p:spPr>
            <a:xfrm>
              <a:off x="3483452" y="0"/>
              <a:ext cx="1941257" cy="970629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1048704" name="任意多边形: 形状 36"/>
            <p:cNvSpPr/>
            <p:nvPr>
              <p:custDataLst>
                <p:tags r:id="rId21"/>
              </p:custDataLst>
            </p:nvPr>
          </p:nvSpPr>
          <p:spPr>
            <a:xfrm>
              <a:off x="3301845" y="0"/>
              <a:ext cx="2304471" cy="1152236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1048706" name="任意多边形: 形状 37"/>
            <p:cNvSpPr/>
            <p:nvPr>
              <p:custDataLst>
                <p:tags r:id="rId22"/>
              </p:custDataLst>
            </p:nvPr>
          </p:nvSpPr>
          <p:spPr>
            <a:xfrm>
              <a:off x="3089660" y="0"/>
              <a:ext cx="2728840" cy="1364420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</p:grpSp>
      <p:sp>
        <p:nvSpPr>
          <p:cNvPr id="1048708" name="标题 1"/>
          <p:cNvSpPr>
            <a:spLocks noGrp="1"/>
          </p:cNvSpPr>
          <p:nvPr>
            <p:ph type="ctrTitle" hasCustomPrompt="1"/>
            <p:custDataLst>
              <p:tags r:id="rId23"/>
            </p:custDataLst>
          </p:nvPr>
        </p:nvSpPr>
        <p:spPr>
          <a:xfrm>
            <a:off x="838200" y="2131488"/>
            <a:ext cx="8708376" cy="1800000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4"/>
                </a:solidFill>
              </a:defRPr>
            </a:lvl1pPr>
          </a:lstStyle>
          <a:p>
            <a:r>
              <a:rPr lang="zh-CN" altLang="en-US"/>
              <a:t>单击此处编辑母版</a:t>
            </a:r>
            <a:br>
              <a:rPr lang="en-US" altLang="zh-CN"/>
            </a:br>
            <a:r>
              <a:rPr lang="zh-CN" altLang="en-US"/>
              <a:t>标题样式</a:t>
            </a:r>
            <a:endParaRPr lang="zh-CN" altLang="en-US"/>
          </a:p>
        </p:txBody>
      </p:sp>
      <p:sp>
        <p:nvSpPr>
          <p:cNvPr id="1048710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714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16" name="文本占位符 9"/>
          <p:cNvSpPr>
            <a:spLocks noGrp="1"/>
          </p:cNvSpPr>
          <p:nvPr>
            <p:ph type="body" sz="quarter" idx="13" hasCustomPrompt="1"/>
            <p:custDataLst>
              <p:tags r:id="rId27"/>
            </p:custDataLst>
          </p:nvPr>
        </p:nvSpPr>
        <p:spPr>
          <a:xfrm>
            <a:off x="842642" y="5230368"/>
            <a:ext cx="2743199" cy="97612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18" name="文本占位符 13"/>
          <p:cNvSpPr>
            <a:spLocks noGrp="1"/>
          </p:cNvSpPr>
          <p:nvPr>
            <p:ph type="body" sz="quarter" idx="14" hasCustomPrompt="1"/>
            <p:custDataLst>
              <p:tags r:id="rId28"/>
            </p:custDataLst>
          </p:nvPr>
        </p:nvSpPr>
        <p:spPr>
          <a:xfrm>
            <a:off x="3360716" y="4168127"/>
            <a:ext cx="2950805" cy="97612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1048720" name="文本占位符 23"/>
          <p:cNvSpPr>
            <a:spLocks noGrp="1"/>
          </p:cNvSpPr>
          <p:nvPr>
            <p:ph type="body" sz="quarter" idx="17" hasCustomPrompt="1"/>
            <p:custDataLst>
              <p:tags r:id="rId29"/>
            </p:custDataLst>
          </p:nvPr>
        </p:nvSpPr>
        <p:spPr>
          <a:xfrm>
            <a:off x="838200" y="4168895"/>
            <a:ext cx="2463645" cy="97612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2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32" name="图片 8" descr="波浪3资源 2"/>
          <p:cNvSpPr/>
          <p:nvPr/>
        </p:nvSpPr>
        <p:spPr>
          <a:xfrm flipH="1">
            <a:off x="0" y="1166495"/>
            <a:ext cx="5688960" cy="5688960"/>
          </a:xfrm>
          <a:custGeom>
            <a:gdLst>
              <a:gd name="connsiteX0" fmla="*/ 5688961 w 5688960"/>
              <a:gd name="connsiteY0" fmla="*/ 0 h 5688960"/>
              <a:gd name="connsiteX1" fmla="*/ 5688961 w 5688960"/>
              <a:gd name="connsiteY1" fmla="*/ 5688961 h 5688960"/>
              <a:gd name="connsiteX2" fmla="*/ 0 w 5688960"/>
              <a:gd name="connsiteY2" fmla="*/ 5688961 h 5688960"/>
              <a:gd name="connsiteX3" fmla="*/ 1374264 w 5688960"/>
              <a:gd name="connsiteY3" fmla="*/ 5166681 h 5688960"/>
              <a:gd name="connsiteX4" fmla="*/ 1896543 w 5688960"/>
              <a:gd name="connsiteY4" fmla="*/ 3792417 h 5688960"/>
              <a:gd name="connsiteX5" fmla="*/ 3270808 w 5688960"/>
              <a:gd name="connsiteY5" fmla="*/ 3270138 h 5688960"/>
              <a:gd name="connsiteX6" fmla="*/ 3793087 w 5688960"/>
              <a:gd name="connsiteY6" fmla="*/ 1895740 h 5688960"/>
              <a:gd name="connsiteX7" fmla="*/ 5167485 w 5688960"/>
              <a:gd name="connsiteY7" fmla="*/ 1373461 h 5688960"/>
              <a:gd name="connsiteX8" fmla="*/ 5688961 w 5688960"/>
              <a:gd name="connsiteY8" fmla="*/ 0 h 56889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88960" h="5688960">
                <a:moveTo>
                  <a:pt x="5688961" y="0"/>
                </a:moveTo>
                <a:lnTo>
                  <a:pt x="5688961" y="5688961"/>
                </a:lnTo>
                <a:lnTo>
                  <a:pt x="0" y="5688961"/>
                </a:lnTo>
                <a:cubicBezTo>
                  <a:pt x="473935" y="5214758"/>
                  <a:pt x="900195" y="5641018"/>
                  <a:pt x="1374264" y="5166681"/>
                </a:cubicBezTo>
                <a:cubicBezTo>
                  <a:pt x="1848333" y="4692345"/>
                  <a:pt x="1422073" y="4266352"/>
                  <a:pt x="1896543" y="3792417"/>
                </a:cubicBezTo>
                <a:cubicBezTo>
                  <a:pt x="2371014" y="3318482"/>
                  <a:pt x="2796739" y="3744475"/>
                  <a:pt x="3270808" y="3270138"/>
                </a:cubicBezTo>
                <a:cubicBezTo>
                  <a:pt x="3744877" y="2795801"/>
                  <a:pt x="3318616" y="2369809"/>
                  <a:pt x="3793087" y="1895740"/>
                </a:cubicBezTo>
                <a:cubicBezTo>
                  <a:pt x="4267558" y="1421671"/>
                  <a:pt x="4693416" y="1847797"/>
                  <a:pt x="5167485" y="1373461"/>
                </a:cubicBezTo>
                <a:cubicBezTo>
                  <a:pt x="5641554" y="899124"/>
                  <a:pt x="5214624" y="474069"/>
                  <a:pt x="5688961" y="0"/>
                </a:cubicBezTo>
                <a:close/>
              </a:path>
            </a:pathLst>
          </a:custGeom>
          <a:solidFill>
            <a:schemeClr val="accent4"/>
          </a:solidFill>
          <a:ln w="1338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34" name="日期占位符 6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圆角矩形 9"/>
          <p:cNvSpPr/>
          <p:nvPr userDrawn="1">
            <p:custDataLst>
              <p:tags r:id="rId2"/>
            </p:custDataLst>
          </p:nvPr>
        </p:nvSpPr>
        <p:spPr>
          <a:xfrm flipH="1">
            <a:off x="2814955" y="2491740"/>
            <a:ext cx="2459990" cy="156337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51" name="组合 5"/>
          <p:cNvGrpSpPr/>
          <p:nvPr userDrawn="1">
            <p:custDataLst>
              <p:tags r:id="rId3"/>
            </p:custDataLst>
          </p:nvPr>
        </p:nvGrpSpPr>
        <p:grpSpPr>
          <a:xfrm>
            <a:off x="5137785" y="4574540"/>
            <a:ext cx="600710" cy="1326515"/>
            <a:chOff x="8651" y="7204"/>
            <a:chExt cx="946" cy="2089"/>
          </a:xfrm>
          <a:solidFill>
            <a:schemeClr val="accent5">
              <a:alpha val="50000"/>
            </a:schemeClr>
          </a:solidFill>
        </p:grpSpPr>
        <p:grpSp>
          <p:nvGrpSpPr>
            <p:cNvPr id="53" name="组合 9"/>
            <p:cNvGrpSpPr/>
            <p:nvPr/>
          </p:nvGrpSpPr>
          <p:grpSpPr>
            <a:xfrm>
              <a:off x="8651" y="9115"/>
              <a:ext cx="945" cy="178"/>
              <a:chOff x="8651" y="9544"/>
              <a:chExt cx="945" cy="178"/>
            </a:xfrm>
            <a:grpFill/>
          </p:grpSpPr>
          <p:sp>
            <p:nvSpPr>
              <p:cNvPr id="1048738" name="椭圆 19"/>
              <p:cNvSpPr>
                <a:spLocks noChangeAspect="1"/>
              </p:cNvSpPr>
              <p:nvPr>
                <p:custDataLst>
                  <p:tags r:id="rId4"/>
                </p:custDataLst>
              </p:nvPr>
            </p:nvSpPr>
            <p:spPr>
              <a:xfrm rot="5400000" flipH="1">
                <a:off x="941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40" name="椭圆 20"/>
              <p:cNvSpPr>
                <a:spLocks noChangeAspect="1"/>
              </p:cNvSpPr>
              <p:nvPr>
                <p:custDataLst>
                  <p:tags r:id="rId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55" name="组合 10"/>
            <p:cNvGrpSpPr/>
            <p:nvPr/>
          </p:nvGrpSpPr>
          <p:grpSpPr>
            <a:xfrm>
              <a:off x="8651" y="8478"/>
              <a:ext cx="946" cy="178"/>
              <a:chOff x="8651" y="8764"/>
              <a:chExt cx="946" cy="178"/>
            </a:xfrm>
            <a:grpFill/>
          </p:grpSpPr>
          <p:sp>
            <p:nvSpPr>
              <p:cNvPr id="1048742" name="椭圆 17"/>
              <p:cNvSpPr>
                <a:spLocks noChangeAspect="1"/>
              </p:cNvSpPr>
              <p:nvPr>
                <p:custDataLst>
                  <p:tags r:id="rId6"/>
                </p:custDataLst>
              </p:nvPr>
            </p:nvSpPr>
            <p:spPr>
              <a:xfrm rot="5400000" flipH="1">
                <a:off x="941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44" name="椭圆 18"/>
              <p:cNvSpPr>
                <a:spLocks noChangeAspect="1"/>
              </p:cNvSpPr>
              <p:nvPr>
                <p:custDataLst>
                  <p:tags r:id="rId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57" name="组合 11"/>
            <p:cNvGrpSpPr/>
            <p:nvPr/>
          </p:nvGrpSpPr>
          <p:grpSpPr>
            <a:xfrm>
              <a:off x="8651" y="7841"/>
              <a:ext cx="946" cy="178"/>
              <a:chOff x="8651" y="7984"/>
              <a:chExt cx="946" cy="178"/>
            </a:xfrm>
            <a:grpFill/>
          </p:grpSpPr>
          <p:sp>
            <p:nvSpPr>
              <p:cNvPr id="1048746" name="椭圆 15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41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48" name="椭圆 16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59" name="组合 12"/>
            <p:cNvGrpSpPr/>
            <p:nvPr/>
          </p:nvGrpSpPr>
          <p:grpSpPr>
            <a:xfrm>
              <a:off x="8651" y="7204"/>
              <a:ext cx="946" cy="178"/>
              <a:chOff x="8651" y="7204"/>
              <a:chExt cx="946" cy="178"/>
            </a:xfrm>
            <a:grpFill/>
          </p:grpSpPr>
          <p:sp>
            <p:nvSpPr>
              <p:cNvPr id="1048750" name="椭圆 13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41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52" name="椭圆 14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1048754" name="椭圆 21"/>
          <p:cNvSpPr>
            <a:spLocks noChangeAspect="1"/>
          </p:cNvSpPr>
          <p:nvPr userDrawn="1">
            <p:custDataLst>
              <p:tags r:id="rId12"/>
            </p:custDataLst>
          </p:nvPr>
        </p:nvSpPr>
        <p:spPr>
          <a:xfrm flipH="1">
            <a:off x="1148715" y="1753235"/>
            <a:ext cx="3039745" cy="304038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61" name="组合 24"/>
          <p:cNvGrpSpPr/>
          <p:nvPr userDrawn="1">
            <p:custDataLst>
              <p:tags r:id="rId13"/>
            </p:custDataLst>
          </p:nvPr>
        </p:nvGrpSpPr>
        <p:grpSpPr>
          <a:xfrm rot="5400000">
            <a:off x="1190308" y="172403"/>
            <a:ext cx="467995" cy="1326515"/>
            <a:chOff x="8651" y="7205"/>
            <a:chExt cx="737" cy="2089"/>
          </a:xfrm>
          <a:solidFill>
            <a:schemeClr val="accent2"/>
          </a:solidFill>
        </p:grpSpPr>
        <p:grpSp>
          <p:nvGrpSpPr>
            <p:cNvPr id="63" name="组合 25"/>
            <p:cNvGrpSpPr/>
            <p:nvPr/>
          </p:nvGrpSpPr>
          <p:grpSpPr>
            <a:xfrm>
              <a:off x="8651" y="9115"/>
              <a:ext cx="736" cy="179"/>
              <a:chOff x="8651" y="9544"/>
              <a:chExt cx="736" cy="179"/>
            </a:xfrm>
            <a:grpFill/>
          </p:grpSpPr>
          <p:sp>
            <p:nvSpPr>
              <p:cNvPr id="1048756" name="椭圆 35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0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58" name="椭圆 36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65" name="组合 26"/>
            <p:cNvGrpSpPr/>
            <p:nvPr/>
          </p:nvGrpSpPr>
          <p:grpSpPr>
            <a:xfrm>
              <a:off x="8651" y="8479"/>
              <a:ext cx="737" cy="178"/>
              <a:chOff x="8651" y="8765"/>
              <a:chExt cx="737" cy="178"/>
            </a:xfrm>
            <a:grpFill/>
          </p:grpSpPr>
          <p:sp>
            <p:nvSpPr>
              <p:cNvPr id="1048760" name="椭圆 33"/>
              <p:cNvSpPr>
                <a:spLocks noChangeAspect="1"/>
              </p:cNvSpPr>
              <p:nvPr>
                <p:custDataLst>
                  <p:tags r:id="rId16"/>
                </p:custDataLst>
              </p:nvPr>
            </p:nvSpPr>
            <p:spPr>
              <a:xfrm rot="5400000" flipH="1">
                <a:off x="920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62" name="椭圆 34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67" name="组合 27"/>
            <p:cNvGrpSpPr/>
            <p:nvPr/>
          </p:nvGrpSpPr>
          <p:grpSpPr>
            <a:xfrm>
              <a:off x="8651" y="7842"/>
              <a:ext cx="737" cy="178"/>
              <a:chOff x="8651" y="7985"/>
              <a:chExt cx="737" cy="178"/>
            </a:xfrm>
            <a:grpFill/>
          </p:grpSpPr>
          <p:sp>
            <p:nvSpPr>
              <p:cNvPr id="1048764" name="椭圆 31"/>
              <p:cNvSpPr>
                <a:spLocks noChangeAspect="1"/>
              </p:cNvSpPr>
              <p:nvPr>
                <p:custDataLst>
                  <p:tags r:id="rId18"/>
                </p:custDataLst>
              </p:nvPr>
            </p:nvSpPr>
            <p:spPr>
              <a:xfrm rot="5400000" flipH="1">
                <a:off x="920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66" name="椭圆 32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69" name="组合 28"/>
            <p:cNvGrpSpPr/>
            <p:nvPr/>
          </p:nvGrpSpPr>
          <p:grpSpPr>
            <a:xfrm>
              <a:off x="8651" y="7205"/>
              <a:ext cx="737" cy="178"/>
              <a:chOff x="8651" y="7205"/>
              <a:chExt cx="737" cy="178"/>
            </a:xfrm>
            <a:grpFill/>
          </p:grpSpPr>
          <p:sp>
            <p:nvSpPr>
              <p:cNvPr id="1048768" name="椭圆 29"/>
              <p:cNvSpPr>
                <a:spLocks noChangeAspect="1"/>
              </p:cNvSpPr>
              <p:nvPr>
                <p:custDataLst>
                  <p:tags r:id="rId20"/>
                </p:custDataLst>
              </p:nvPr>
            </p:nvSpPr>
            <p:spPr>
              <a:xfrm rot="5400000" flipH="1">
                <a:off x="920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70" name="椭圆 30"/>
              <p:cNvSpPr>
                <a:spLocks noChangeAspect="1"/>
              </p:cNvSpPr>
              <p:nvPr>
                <p:custDataLst>
                  <p:tags r:id="rId2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1048772" name="任意多边形: 形状 37"/>
          <p:cNvSpPr/>
          <p:nvPr userDrawn="1">
            <p:custDataLst>
              <p:tags r:id="rId22"/>
            </p:custDataLst>
          </p:nvPr>
        </p:nvSpPr>
        <p:spPr>
          <a:xfrm>
            <a:off x="0" y="5255895"/>
            <a:ext cx="1689100" cy="1172846"/>
          </a:xfrm>
          <a:custGeom>
            <a:gdLst>
              <a:gd name="connsiteX0" fmla="*/ 0 w 1689100"/>
              <a:gd name="connsiteY0" fmla="*/ 0 h 1172846"/>
              <a:gd name="connsiteX1" fmla="*/ 1102677 w 1689100"/>
              <a:gd name="connsiteY1" fmla="*/ 0 h 1172846"/>
              <a:gd name="connsiteX2" fmla="*/ 1677186 w 1689100"/>
              <a:gd name="connsiteY2" fmla="*/ 468238 h 1172846"/>
              <a:gd name="connsiteX3" fmla="*/ 1689100 w 1689100"/>
              <a:gd name="connsiteY3" fmla="*/ 586423 h 1172846"/>
              <a:gd name="connsiteX4" fmla="*/ 1677186 w 1689100"/>
              <a:gd name="connsiteY4" fmla="*/ 704607 h 1172846"/>
              <a:gd name="connsiteX5" fmla="*/ 1102677 w 1689100"/>
              <a:gd name="connsiteY5" fmla="*/ 1172845 h 1172846"/>
              <a:gd name="connsiteX6" fmla="*/ 0 w 1689100"/>
              <a:gd name="connsiteY6" fmla="*/ 1172846 h 1172846"/>
              <a:gd name="connsiteX7" fmla="*/ 0 w 1689100"/>
              <a:gd name="connsiteY7" fmla="*/ 0 h 1172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89100" h="1172846">
                <a:moveTo>
                  <a:pt x="0" y="0"/>
                </a:moveTo>
                <a:lnTo>
                  <a:pt x="1102677" y="0"/>
                </a:lnTo>
                <a:cubicBezTo>
                  <a:pt x="1386065" y="0"/>
                  <a:pt x="1622504" y="201016"/>
                  <a:pt x="1677186" y="468238"/>
                </a:cubicBezTo>
                <a:lnTo>
                  <a:pt x="1689100" y="586423"/>
                </a:lnTo>
                <a:lnTo>
                  <a:pt x="1677186" y="704607"/>
                </a:lnTo>
                <a:cubicBezTo>
                  <a:pt x="1622504" y="971830"/>
                  <a:pt x="1386065" y="1172845"/>
                  <a:pt x="1102677" y="1172845"/>
                </a:cubicBezTo>
                <a:lnTo>
                  <a:pt x="0" y="11728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74" name="标题 1"/>
          <p:cNvSpPr>
            <a:spLocks noGrp="1"/>
          </p:cNvSpPr>
          <p:nvPr>
            <p:ph type="title" hasCustomPrompt="1"/>
            <p:custDataLst>
              <p:tags r:id="rId23"/>
            </p:custDataLst>
          </p:nvPr>
        </p:nvSpPr>
        <p:spPr>
          <a:xfrm>
            <a:off x="1205556" y="1883753"/>
            <a:ext cx="2880000" cy="1644003"/>
          </a:xfrm>
        </p:spPr>
        <p:txBody>
          <a:bodyPr anchor="b">
            <a:normAutofit/>
          </a:bodyPr>
          <a:lstStyle>
            <a:lvl1pPr algn="ctr" rtl="0">
              <a:defRPr sz="60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76" name="文本占位符 2"/>
          <p:cNvSpPr>
            <a:spLocks noGrp="1"/>
          </p:cNvSpPr>
          <p:nvPr>
            <p:ph type="body" idx="1" hasCustomPrompt="1"/>
            <p:custDataLst>
              <p:tags r:id="rId24"/>
            </p:custDataLst>
          </p:nvPr>
        </p:nvSpPr>
        <p:spPr>
          <a:xfrm>
            <a:off x="1205557" y="3616668"/>
            <a:ext cx="2880000" cy="1071220"/>
          </a:xfrm>
        </p:spPr>
        <p:txBody>
          <a:bodyPr anchor="t"/>
          <a:lstStyle>
            <a:lvl1pPr marL="0" indent="0" algn="ctr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  <p:sp>
        <p:nvSpPr>
          <p:cNvPr id="1048778" name="页脚占位符 7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8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71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图片 4" descr="波浪3资源 2"/>
          <p:cNvSpPr/>
          <p:nvPr/>
        </p:nvSpPr>
        <p:spPr>
          <a:xfrm flipH="1">
            <a:off x="0" y="1972310"/>
            <a:ext cx="4883505" cy="4883505"/>
          </a:xfrm>
          <a:custGeom>
            <a:gdLst>
              <a:gd name="connsiteX0" fmla="*/ 4883506 w 4883505"/>
              <a:gd name="connsiteY0" fmla="*/ 0 h 4883505"/>
              <a:gd name="connsiteX1" fmla="*/ 4883506 w 4883505"/>
              <a:gd name="connsiteY1" fmla="*/ 4883506 h 4883505"/>
              <a:gd name="connsiteX2" fmla="*/ 0 w 4883505"/>
              <a:gd name="connsiteY2" fmla="*/ 4883506 h 4883505"/>
              <a:gd name="connsiteX3" fmla="*/ 1179693 w 4883505"/>
              <a:gd name="connsiteY3" fmla="*/ 4435172 h 4883505"/>
              <a:gd name="connsiteX4" fmla="*/ 1628027 w 4883505"/>
              <a:gd name="connsiteY4" fmla="*/ 3255479 h 4883505"/>
              <a:gd name="connsiteX5" fmla="*/ 2807720 w 4883505"/>
              <a:gd name="connsiteY5" fmla="*/ 2807145 h 4883505"/>
              <a:gd name="connsiteX6" fmla="*/ 3256054 w 4883505"/>
              <a:gd name="connsiteY6" fmla="*/ 1627337 h 4883505"/>
              <a:gd name="connsiteX7" fmla="*/ 4435862 w 4883505"/>
              <a:gd name="connsiteY7" fmla="*/ 1179003 h 4883505"/>
              <a:gd name="connsiteX8" fmla="*/ 4883506 w 4883505"/>
              <a:gd name="connsiteY8" fmla="*/ 0 h 48835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83505" h="4883505">
                <a:moveTo>
                  <a:pt x="4883506" y="0"/>
                </a:moveTo>
                <a:lnTo>
                  <a:pt x="4883506" y="4883506"/>
                </a:lnTo>
                <a:lnTo>
                  <a:pt x="0" y="4883506"/>
                </a:lnTo>
                <a:cubicBezTo>
                  <a:pt x="406834" y="4476442"/>
                  <a:pt x="772744" y="4842351"/>
                  <a:pt x="1179693" y="4435172"/>
                </a:cubicBezTo>
                <a:cubicBezTo>
                  <a:pt x="1586642" y="4027993"/>
                  <a:pt x="1220733" y="3662313"/>
                  <a:pt x="1628027" y="3255479"/>
                </a:cubicBezTo>
                <a:cubicBezTo>
                  <a:pt x="2035321" y="2848645"/>
                  <a:pt x="2400771" y="3214324"/>
                  <a:pt x="2807720" y="2807145"/>
                </a:cubicBezTo>
                <a:cubicBezTo>
                  <a:pt x="3214669" y="2399966"/>
                  <a:pt x="2848760" y="2034286"/>
                  <a:pt x="3256054" y="1627337"/>
                </a:cubicBezTo>
                <a:cubicBezTo>
                  <a:pt x="3663348" y="1220388"/>
                  <a:pt x="4028913" y="1586182"/>
                  <a:pt x="4435862" y="1179003"/>
                </a:cubicBezTo>
                <a:cubicBezTo>
                  <a:pt x="4842811" y="771824"/>
                  <a:pt x="4476327" y="406949"/>
                  <a:pt x="4883506" y="0"/>
                </a:cubicBezTo>
                <a:close/>
              </a:path>
            </a:pathLst>
          </a:custGeom>
          <a:solidFill>
            <a:schemeClr val="accent1"/>
          </a:solidFill>
          <a:ln w="1147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84" name="图片 6" descr="波浪3资源 2"/>
          <p:cNvSpPr/>
          <p:nvPr/>
        </p:nvSpPr>
        <p:spPr>
          <a:xfrm flipV="1">
            <a:off x="8143875" y="0"/>
            <a:ext cx="4046315" cy="4046315"/>
          </a:xfrm>
          <a:custGeom>
            <a:gdLst>
              <a:gd name="connsiteX0" fmla="*/ 4046315 w 4046315"/>
              <a:gd name="connsiteY0" fmla="*/ 0 h 4046315"/>
              <a:gd name="connsiteX1" fmla="*/ 4046315 w 4046315"/>
              <a:gd name="connsiteY1" fmla="*/ 4046315 h 4046315"/>
              <a:gd name="connsiteX2" fmla="*/ 0 w 4046315"/>
              <a:gd name="connsiteY2" fmla="*/ 4046315 h 4046315"/>
              <a:gd name="connsiteX3" fmla="*/ 977456 w 4046315"/>
              <a:gd name="connsiteY3" fmla="*/ 3674840 h 4046315"/>
              <a:gd name="connsiteX4" fmla="*/ 1348931 w 4046315"/>
              <a:gd name="connsiteY4" fmla="*/ 2697385 h 4046315"/>
              <a:gd name="connsiteX5" fmla="*/ 2326386 w 4046315"/>
              <a:gd name="connsiteY5" fmla="*/ 2325910 h 4046315"/>
              <a:gd name="connsiteX6" fmla="*/ 2697861 w 4046315"/>
              <a:gd name="connsiteY6" fmla="*/ 1348359 h 4046315"/>
              <a:gd name="connsiteX7" fmla="*/ 3675412 w 4046315"/>
              <a:gd name="connsiteY7" fmla="*/ 976884 h 4046315"/>
              <a:gd name="connsiteX8" fmla="*/ 4046315 w 4046315"/>
              <a:gd name="connsiteY8" fmla="*/ 0 h 40463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46315" h="4046315">
                <a:moveTo>
                  <a:pt x="4046315" y="0"/>
                </a:moveTo>
                <a:lnTo>
                  <a:pt x="4046315" y="4046315"/>
                </a:lnTo>
                <a:lnTo>
                  <a:pt x="0" y="4046315"/>
                </a:lnTo>
                <a:cubicBezTo>
                  <a:pt x="337090" y="3709035"/>
                  <a:pt x="640271" y="4012216"/>
                  <a:pt x="977456" y="3674840"/>
                </a:cubicBezTo>
                <a:cubicBezTo>
                  <a:pt x="1314641" y="3337465"/>
                  <a:pt x="1011460" y="3034474"/>
                  <a:pt x="1348931" y="2697385"/>
                </a:cubicBezTo>
                <a:cubicBezTo>
                  <a:pt x="1686401" y="2360295"/>
                  <a:pt x="1989201" y="2663285"/>
                  <a:pt x="2326386" y="2325910"/>
                </a:cubicBezTo>
                <a:cubicBezTo>
                  <a:pt x="2663571" y="1988534"/>
                  <a:pt x="2360390" y="1685544"/>
                  <a:pt x="2697861" y="1348359"/>
                </a:cubicBezTo>
                <a:cubicBezTo>
                  <a:pt x="3035332" y="1011174"/>
                  <a:pt x="3338227" y="1314260"/>
                  <a:pt x="3675412" y="976884"/>
                </a:cubicBezTo>
                <a:cubicBezTo>
                  <a:pt x="4012597" y="639509"/>
                  <a:pt x="3708940" y="337185"/>
                  <a:pt x="4046315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86" name="椭圆 10"/>
          <p:cNvSpPr/>
          <p:nvPr userDrawn="1">
            <p:custDataLst>
              <p:tags r:id="rId1"/>
            </p:custDataLst>
          </p:nvPr>
        </p:nvSpPr>
        <p:spPr>
          <a:xfrm>
            <a:off x="1337945" y="4248785"/>
            <a:ext cx="1040130" cy="104013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88" name="椭圆 11"/>
          <p:cNvSpPr/>
          <p:nvPr userDrawn="1">
            <p:custDataLst>
              <p:tags r:id="rId2"/>
            </p:custDataLst>
          </p:nvPr>
        </p:nvSpPr>
        <p:spPr>
          <a:xfrm>
            <a:off x="1191895" y="4102735"/>
            <a:ext cx="1332230" cy="133223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0" name="椭圆 12"/>
          <p:cNvSpPr/>
          <p:nvPr userDrawn="1">
            <p:custDataLst>
              <p:tags r:id="rId3"/>
            </p:custDataLst>
          </p:nvPr>
        </p:nvSpPr>
        <p:spPr>
          <a:xfrm>
            <a:off x="1048385" y="3959225"/>
            <a:ext cx="1620520" cy="162052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2" name="椭圆 13"/>
          <p:cNvSpPr/>
          <p:nvPr userDrawn="1">
            <p:custDataLst>
              <p:tags r:id="rId4"/>
            </p:custDataLst>
          </p:nvPr>
        </p:nvSpPr>
        <p:spPr>
          <a:xfrm>
            <a:off x="908685" y="3819525"/>
            <a:ext cx="1899920" cy="189992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4" name="椭圆 14"/>
          <p:cNvSpPr/>
          <p:nvPr userDrawn="1">
            <p:custDataLst>
              <p:tags r:id="rId5"/>
            </p:custDataLst>
          </p:nvPr>
        </p:nvSpPr>
        <p:spPr>
          <a:xfrm>
            <a:off x="756285" y="3667125"/>
            <a:ext cx="2204085" cy="2204085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6" name="椭圆 16"/>
          <p:cNvSpPr/>
          <p:nvPr userDrawn="1">
            <p:custDataLst>
              <p:tags r:id="rId6"/>
            </p:custDataLst>
          </p:nvPr>
        </p:nvSpPr>
        <p:spPr>
          <a:xfrm>
            <a:off x="9814560" y="1293495"/>
            <a:ext cx="992505" cy="99250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8" name="椭圆 17"/>
          <p:cNvSpPr/>
          <p:nvPr userDrawn="1">
            <p:custDataLst>
              <p:tags r:id="rId7"/>
            </p:custDataLst>
          </p:nvPr>
        </p:nvSpPr>
        <p:spPr>
          <a:xfrm>
            <a:off x="9675495" y="1154430"/>
            <a:ext cx="1271270" cy="1271270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0" name="椭圆 18"/>
          <p:cNvSpPr/>
          <p:nvPr userDrawn="1">
            <p:custDataLst>
              <p:tags r:id="rId8"/>
            </p:custDataLst>
          </p:nvPr>
        </p:nvSpPr>
        <p:spPr>
          <a:xfrm>
            <a:off x="9538335" y="1017270"/>
            <a:ext cx="1546225" cy="154622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2" name="椭圆 19"/>
          <p:cNvSpPr/>
          <p:nvPr userDrawn="1">
            <p:custDataLst>
              <p:tags r:id="rId9"/>
            </p:custDataLst>
          </p:nvPr>
        </p:nvSpPr>
        <p:spPr>
          <a:xfrm>
            <a:off x="9404985" y="883920"/>
            <a:ext cx="1812925" cy="181292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4" name="椭圆 20"/>
          <p:cNvSpPr/>
          <p:nvPr userDrawn="1">
            <p:custDataLst>
              <p:tags r:id="rId10"/>
            </p:custDataLst>
          </p:nvPr>
        </p:nvSpPr>
        <p:spPr>
          <a:xfrm>
            <a:off x="9259570" y="738505"/>
            <a:ext cx="2103120" cy="2103120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6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1526400" y="3266144"/>
            <a:ext cx="9144000" cy="2006395"/>
          </a:xfrm>
        </p:spPr>
        <p:txBody>
          <a:bodyPr anchor="t">
            <a:normAutofit/>
          </a:bodyPr>
          <a:lstStyle>
            <a:lvl1pPr algn="ctr">
              <a:defRPr sz="4800"/>
            </a:lvl1pPr>
          </a:lstStyle>
          <a:p>
            <a:r>
              <a:rPr lang="zh-CN" altLang="en-US"/>
              <a:t>单击编辑母版标题样式</a:t>
            </a:r>
            <a:endParaRPr lang="zh-CN" altLang="en-US"/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814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1524000" y="856666"/>
            <a:ext cx="9144000" cy="2203901"/>
          </a:xfrm>
        </p:spPr>
        <p:txBody>
          <a:bodyPr anchor="b">
            <a:normAutofit/>
          </a:bodyPr>
          <a:lstStyle>
            <a:lvl1pPr marL="0" indent="0" algn="ctr">
              <a:buNone/>
              <a:defRPr sz="6000" b="1">
                <a:ln>
                  <a:solidFill>
                    <a:schemeClr val="accent4">
                      <a:alpha val="40000"/>
                    </a:schemeClr>
                  </a:solidFill>
                </a:ln>
                <a:noFill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18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2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24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2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75" name=""/>
        <p:cNvGrpSpPr/>
        <p:nvPr/>
      </p:nvGrpSpPr>
      <p:grpSpPr>
        <a:xfrm>
          <a:off x="0" y="0"/>
          <a:ext cx="0" cy="0"/>
        </a:xfrm>
      </p:grpSpPr>
      <p:sp>
        <p:nvSpPr>
          <p:cNvPr id="104882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3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83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34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83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38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40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42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77" name=""/>
        <p:cNvGrpSpPr/>
        <p:nvPr/>
      </p:nvGrpSpPr>
      <p:grpSpPr>
        <a:xfrm>
          <a:off x="0" y="0"/>
          <a: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4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4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5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79" name=""/>
        <p:cNvGrpSpPr/>
        <p:nvPr/>
      </p:nvGrpSpPr>
      <p:grpSpPr>
        <a:xfrm>
          <a:off x="0" y="0"/>
          <a:ext cx="0" cy="0"/>
        </a:xfrm>
      </p:grpSpPr>
      <p:sp>
        <p:nvSpPr>
          <p:cNvPr id="104885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54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56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858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60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62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64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83" name=""/>
        <p:cNvGrpSpPr/>
        <p:nvPr/>
      </p:nvGrpSpPr>
      <p:grpSpPr>
        <a:xfrm>
          <a:off x="0" y="0"/>
          <a:ext cx="0" cy="0"/>
        </a:xfrm>
      </p:grpSpPr>
      <p:sp>
        <p:nvSpPr>
          <p:cNvPr id="10488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68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870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72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74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85" name=""/>
        <p:cNvGrpSpPr/>
        <p:nvPr/>
      </p:nvGrpSpPr>
      <p:grpSpPr>
        <a:xfrm>
          <a:off x="0" y="0"/>
          <a:ext cx="0" cy="0"/>
        </a:xfrm>
      </p:grpSpPr>
      <p:sp>
        <p:nvSpPr>
          <p:cNvPr id="1048876" name="图片 8" descr="波浪3资源 2"/>
          <p:cNvSpPr/>
          <p:nvPr/>
        </p:nvSpPr>
        <p:spPr>
          <a:xfrm>
            <a:off x="5334000" y="0"/>
            <a:ext cx="6854934" cy="6854934"/>
          </a:xfrm>
          <a:custGeom>
            <a:gdLst>
              <a:gd name="connsiteX0" fmla="*/ 6854934 w 6854934"/>
              <a:gd name="connsiteY0" fmla="*/ 0 h 6854934"/>
              <a:gd name="connsiteX1" fmla="*/ 6854934 w 6854934"/>
              <a:gd name="connsiteY1" fmla="*/ 6854934 h 6854934"/>
              <a:gd name="connsiteX2" fmla="*/ 0 w 6854934"/>
              <a:gd name="connsiteY2" fmla="*/ 6854934 h 6854934"/>
              <a:gd name="connsiteX3" fmla="*/ 1655925 w 6854934"/>
              <a:gd name="connsiteY3" fmla="*/ 6225612 h 6854934"/>
              <a:gd name="connsiteX4" fmla="*/ 2285247 w 6854934"/>
              <a:gd name="connsiteY4" fmla="*/ 4569687 h 6854934"/>
              <a:gd name="connsiteX5" fmla="*/ 3941172 w 6854934"/>
              <a:gd name="connsiteY5" fmla="*/ 3940365 h 6854934"/>
              <a:gd name="connsiteX6" fmla="*/ 4570494 w 6854934"/>
              <a:gd name="connsiteY6" fmla="*/ 2284279 h 6854934"/>
              <a:gd name="connsiteX7" fmla="*/ 6226580 w 6854934"/>
              <a:gd name="connsiteY7" fmla="*/ 1654956 h 6854934"/>
              <a:gd name="connsiteX8" fmla="*/ 6854934 w 6854934"/>
              <a:gd name="connsiteY8" fmla="*/ 0 h 68549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4934" h="6854934">
                <a:moveTo>
                  <a:pt x="6854934" y="0"/>
                </a:moveTo>
                <a:lnTo>
                  <a:pt x="6854934" y="6854934"/>
                </a:lnTo>
                <a:lnTo>
                  <a:pt x="0" y="6854934"/>
                </a:lnTo>
                <a:cubicBezTo>
                  <a:pt x="571070" y="6283542"/>
                  <a:pt x="1084694" y="6797166"/>
                  <a:pt x="1655925" y="6225612"/>
                </a:cubicBezTo>
                <a:cubicBezTo>
                  <a:pt x="2227156" y="5654058"/>
                  <a:pt x="1713532" y="5140757"/>
                  <a:pt x="2285247" y="4569687"/>
                </a:cubicBezTo>
                <a:cubicBezTo>
                  <a:pt x="2856962" y="3998618"/>
                  <a:pt x="3369941" y="4511919"/>
                  <a:pt x="3941172" y="3940365"/>
                </a:cubicBezTo>
                <a:cubicBezTo>
                  <a:pt x="4512403" y="3368811"/>
                  <a:pt x="3998779" y="2855510"/>
                  <a:pt x="4570494" y="2284279"/>
                </a:cubicBezTo>
                <a:cubicBezTo>
                  <a:pt x="5142210" y="1713048"/>
                  <a:pt x="5655349" y="2226510"/>
                  <a:pt x="6226580" y="1654956"/>
                </a:cubicBezTo>
                <a:cubicBezTo>
                  <a:pt x="6797811" y="1083403"/>
                  <a:pt x="6283381" y="571231"/>
                  <a:pt x="6854934" y="0"/>
                </a:cubicBezTo>
                <a:close/>
              </a:path>
            </a:pathLst>
          </a:custGeom>
          <a:solidFill>
            <a:schemeClr val="accent4"/>
          </a:solidFill>
          <a:ln w="16136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accent4"/>
              </a:solidFill>
            </a:endParaRPr>
          </a:p>
        </p:txBody>
      </p:sp>
      <p:sp>
        <p:nvSpPr>
          <p:cNvPr id="1048878" name="椭圆 22"/>
          <p:cNvSpPr>
            <a:spLocks noChangeAspect="1"/>
          </p:cNvSpPr>
          <p:nvPr userDrawn="1">
            <p:custDataLst>
              <p:tags r:id="rId1"/>
            </p:custDataLst>
          </p:nvPr>
        </p:nvSpPr>
        <p:spPr>
          <a:xfrm rot="10800000">
            <a:off x="8393430" y="658495"/>
            <a:ext cx="113665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0" name="椭圆 24"/>
          <p:cNvSpPr>
            <a:spLocks noChangeAspect="1"/>
          </p:cNvSpPr>
          <p:nvPr userDrawn="1">
            <p:custDataLst>
              <p:tags r:id="rId2"/>
            </p:custDataLst>
          </p:nvPr>
        </p:nvSpPr>
        <p:spPr>
          <a:xfrm rot="10800000">
            <a:off x="8393430" y="1012190"/>
            <a:ext cx="113665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2" name="椭圆 20"/>
          <p:cNvSpPr>
            <a:spLocks noChangeAspect="1"/>
          </p:cNvSpPr>
          <p:nvPr userDrawn="1">
            <p:custDataLst>
              <p:tags r:id="rId3"/>
            </p:custDataLst>
          </p:nvPr>
        </p:nvSpPr>
        <p:spPr>
          <a:xfrm rot="10800000">
            <a:off x="8797925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4" name="椭圆 21"/>
          <p:cNvSpPr>
            <a:spLocks noChangeAspect="1"/>
          </p:cNvSpPr>
          <p:nvPr userDrawn="1">
            <p:custDataLst>
              <p:tags r:id="rId4"/>
            </p:custDataLst>
          </p:nvPr>
        </p:nvSpPr>
        <p:spPr>
          <a:xfrm rot="10800000">
            <a:off x="8797925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6" name="椭圆 16"/>
          <p:cNvSpPr>
            <a:spLocks noChangeAspect="1"/>
          </p:cNvSpPr>
          <p:nvPr userDrawn="1">
            <p:custDataLst>
              <p:tags r:id="rId5"/>
            </p:custDataLst>
          </p:nvPr>
        </p:nvSpPr>
        <p:spPr>
          <a:xfrm rot="10800000">
            <a:off x="9202420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8" name="椭圆 18"/>
          <p:cNvSpPr>
            <a:spLocks noChangeAspect="1"/>
          </p:cNvSpPr>
          <p:nvPr userDrawn="1">
            <p:custDataLst>
              <p:tags r:id="rId6"/>
            </p:custDataLst>
          </p:nvPr>
        </p:nvSpPr>
        <p:spPr>
          <a:xfrm rot="10800000">
            <a:off x="9202420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0" name="椭圆 14"/>
          <p:cNvSpPr>
            <a:spLocks noChangeAspect="1"/>
          </p:cNvSpPr>
          <p:nvPr userDrawn="1">
            <p:custDataLst>
              <p:tags r:id="rId7"/>
            </p:custDataLst>
          </p:nvPr>
        </p:nvSpPr>
        <p:spPr>
          <a:xfrm rot="10800000">
            <a:off x="9606915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2" name="椭圆 15"/>
          <p:cNvSpPr>
            <a:spLocks noChangeAspect="1"/>
          </p:cNvSpPr>
          <p:nvPr userDrawn="1">
            <p:custDataLst>
              <p:tags r:id="rId8"/>
            </p:custDataLst>
          </p:nvPr>
        </p:nvSpPr>
        <p:spPr>
          <a:xfrm rot="10800000">
            <a:off x="9606915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4" name="任意多边形: 形状 25"/>
          <p:cNvSpPr/>
          <p:nvPr userDrawn="1">
            <p:custDataLst>
              <p:tags r:id="rId9"/>
            </p:custDataLst>
          </p:nvPr>
        </p:nvSpPr>
        <p:spPr>
          <a:xfrm>
            <a:off x="9776460" y="4785995"/>
            <a:ext cx="2415540" cy="1172846"/>
          </a:xfrm>
          <a:custGeom>
            <a:gdLst>
              <a:gd name="connsiteX0" fmla="*/ 586423 w 2415540"/>
              <a:gd name="connsiteY0" fmla="*/ 0 h 1172846"/>
              <a:gd name="connsiteX1" fmla="*/ 2415540 w 2415540"/>
              <a:gd name="connsiteY1" fmla="*/ 0 h 1172846"/>
              <a:gd name="connsiteX2" fmla="*/ 2415540 w 2415540"/>
              <a:gd name="connsiteY2" fmla="*/ 1172846 h 1172846"/>
              <a:gd name="connsiteX3" fmla="*/ 586423 w 2415540"/>
              <a:gd name="connsiteY3" fmla="*/ 1172845 h 1172846"/>
              <a:gd name="connsiteX4" fmla="*/ 11914 w 2415540"/>
              <a:gd name="connsiteY4" fmla="*/ 704607 h 1172846"/>
              <a:gd name="connsiteX5" fmla="*/ 0 w 2415540"/>
              <a:gd name="connsiteY5" fmla="*/ 586423 h 1172846"/>
              <a:gd name="connsiteX6" fmla="*/ 11914 w 2415540"/>
              <a:gd name="connsiteY6" fmla="*/ 468238 h 1172846"/>
              <a:gd name="connsiteX7" fmla="*/ 586423 w 2415540"/>
              <a:gd name="connsiteY7" fmla="*/ 0 h 1172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15540" h="1172846">
                <a:moveTo>
                  <a:pt x="586423" y="0"/>
                </a:moveTo>
                <a:lnTo>
                  <a:pt x="2415540" y="0"/>
                </a:lnTo>
                <a:lnTo>
                  <a:pt x="2415540" y="1172846"/>
                </a:lnTo>
                <a:lnTo>
                  <a:pt x="586423" y="1172845"/>
                </a:lnTo>
                <a:cubicBezTo>
                  <a:pt x="303035" y="1172845"/>
                  <a:pt x="66596" y="971830"/>
                  <a:pt x="11914" y="704607"/>
                </a:cubicBezTo>
                <a:lnTo>
                  <a:pt x="0" y="586423"/>
                </a:lnTo>
                <a:lnTo>
                  <a:pt x="11914" y="468238"/>
                </a:lnTo>
                <a:cubicBezTo>
                  <a:pt x="66596" y="201016"/>
                  <a:pt x="303035" y="0"/>
                  <a:pt x="5864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6" name="任意多边形: 形状 27"/>
          <p:cNvSpPr/>
          <p:nvPr userDrawn="1">
            <p:custDataLst>
              <p:tags r:id="rId10"/>
            </p:custDataLst>
          </p:nvPr>
        </p:nvSpPr>
        <p:spPr>
          <a:xfrm>
            <a:off x="1626870" y="0"/>
            <a:ext cx="1257935" cy="628650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8" name="任意多边形: 形状 28"/>
          <p:cNvSpPr/>
          <p:nvPr userDrawn="1">
            <p:custDataLst>
              <p:tags r:id="rId11"/>
            </p:custDataLst>
          </p:nvPr>
        </p:nvSpPr>
        <p:spPr>
          <a:xfrm>
            <a:off x="1452880" y="0"/>
            <a:ext cx="1605915" cy="802640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0" name="任意多边形: 形状 29"/>
          <p:cNvSpPr/>
          <p:nvPr userDrawn="1">
            <p:custDataLst>
              <p:tags r:id="rId12"/>
            </p:custDataLst>
          </p:nvPr>
        </p:nvSpPr>
        <p:spPr>
          <a:xfrm>
            <a:off x="1285240" y="0"/>
            <a:ext cx="1941195" cy="97091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2" name="任意多边形: 形状 30"/>
          <p:cNvSpPr/>
          <p:nvPr userDrawn="1">
            <p:custDataLst>
              <p:tags r:id="rId13"/>
            </p:custDataLst>
          </p:nvPr>
        </p:nvSpPr>
        <p:spPr>
          <a:xfrm>
            <a:off x="1103630" y="0"/>
            <a:ext cx="2304415" cy="115252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4" name="任意多边形: 形状 31"/>
          <p:cNvSpPr/>
          <p:nvPr userDrawn="1">
            <p:custDataLst>
              <p:tags r:id="rId14"/>
            </p:custDataLst>
          </p:nvPr>
        </p:nvSpPr>
        <p:spPr>
          <a:xfrm>
            <a:off x="890905" y="0"/>
            <a:ext cx="2728595" cy="136461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2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6" name="标题 1"/>
          <p:cNvSpPr>
            <a:spLocks noGrp="1"/>
          </p:cNvSpPr>
          <p:nvPr>
            <p:ph type="ctrTitle" hasCustomPrompt="1"/>
            <p:custDataLst>
              <p:tags r:id="rId15"/>
            </p:custDataLst>
          </p:nvPr>
        </p:nvSpPr>
        <p:spPr>
          <a:xfrm>
            <a:off x="838200" y="1200313"/>
            <a:ext cx="8768398" cy="2255687"/>
          </a:xfrm>
        </p:spPr>
        <p:txBody>
          <a:bodyPr anchor="b"/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lang="zh-CN" altLang="en-US"/>
              <a:t>单击编辑母版标题样式</a:t>
            </a:r>
            <a:endParaRPr lang="zh-CN" altLang="en-US"/>
          </a:p>
        </p:txBody>
      </p:sp>
      <p:sp>
        <p:nvSpPr>
          <p:cNvPr id="1048908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10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12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914" name="文本占位符 9"/>
          <p:cNvSpPr>
            <a:spLocks noGrp="1"/>
          </p:cNvSpPr>
          <p:nvPr>
            <p:ph type="body" sz="quarter" idx="13" hasCustomPrompt="1"/>
            <p:custDataLst>
              <p:tags r:id="rId19"/>
            </p:custDataLst>
          </p:nvPr>
        </p:nvSpPr>
        <p:spPr>
          <a:xfrm>
            <a:off x="886326" y="5123536"/>
            <a:ext cx="5711905" cy="83497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916" name="文本占位符 13"/>
          <p:cNvSpPr>
            <a:spLocks noGrp="1"/>
          </p:cNvSpPr>
          <p:nvPr>
            <p:ph type="body" sz="quarter" idx="14" hasCustomPrompt="1"/>
            <p:custDataLst>
              <p:tags r:id="rId20"/>
            </p:custDataLst>
          </p:nvPr>
        </p:nvSpPr>
        <p:spPr>
          <a:xfrm>
            <a:off x="3718231" y="3919467"/>
            <a:ext cx="2880000" cy="102560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1048918" name="文本占位符 23"/>
          <p:cNvSpPr>
            <a:spLocks noGrp="1"/>
          </p:cNvSpPr>
          <p:nvPr>
            <p:ph type="body" sz="quarter" idx="17" hasCustomPrompt="1"/>
            <p:custDataLst>
              <p:tags r:id="rId21"/>
            </p:custDataLst>
          </p:nvPr>
        </p:nvSpPr>
        <p:spPr>
          <a:xfrm>
            <a:off x="886326" y="3921543"/>
            <a:ext cx="2743200" cy="102560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127.xml" /><Relationship Id="rId13" Type="http://schemas.openxmlformats.org/officeDocument/2006/relationships/tags" Target="../tags/tag128.xml" /><Relationship Id="rId14" Type="http://schemas.openxmlformats.org/officeDocument/2006/relationships/tags" Target="../tags/tag129.xml" /><Relationship Id="rId15" Type="http://schemas.openxmlformats.org/officeDocument/2006/relationships/tags" Target="../tags/tag130.xml" /><Relationship Id="rId16" Type="http://schemas.openxmlformats.org/officeDocument/2006/relationships/tags" Target="../tags/tag131.xml" /><Relationship Id="rId17" Type="http://schemas.openxmlformats.org/officeDocument/2006/relationships/tags" Target="../tags/tag132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1377" r:id="rId2"/>
    <p:sldLayoutId id="2147491378" r:id="rId3"/>
    <p:sldLayoutId id="2147491379" r:id="rId4"/>
    <p:sldLayoutId id="2147491380" r:id="rId5"/>
    <p:sldLayoutId id="2147491381" r:id="rId6"/>
    <p:sldLayoutId id="2147491382" r:id="rId7"/>
    <p:sldLayoutId id="2147491383" r:id="rId8"/>
    <p:sldLayoutId id="2147491384" r:id="rId9"/>
    <p:sldLayoutId id="2147491385" r:id="rId10"/>
    <p:sldLayoutId id="2147491386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33.xml" /><Relationship Id="rId3" Type="http://schemas.openxmlformats.org/officeDocument/2006/relationships/tags" Target="../tags/tag134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tags" Target="../tags/tag13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46.xml" /><Relationship Id="rId11" Type="http://schemas.openxmlformats.org/officeDocument/2006/relationships/tags" Target="../tags/tag147.xml" /><Relationship Id="rId12" Type="http://schemas.openxmlformats.org/officeDocument/2006/relationships/tags" Target="../tags/tag148.xml" /><Relationship Id="rId13" Type="http://schemas.openxmlformats.org/officeDocument/2006/relationships/tags" Target="../tags/tag149.xml" /><Relationship Id="rId14" Type="http://schemas.openxmlformats.org/officeDocument/2006/relationships/tags" Target="../tags/tag150.xml" /><Relationship Id="rId2" Type="http://schemas.openxmlformats.org/officeDocument/2006/relationships/tags" Target="../tags/tag138.xml" /><Relationship Id="rId3" Type="http://schemas.openxmlformats.org/officeDocument/2006/relationships/tags" Target="../tags/tag139.xml" /><Relationship Id="rId4" Type="http://schemas.openxmlformats.org/officeDocument/2006/relationships/tags" Target="../tags/tag140.xml" /><Relationship Id="rId5" Type="http://schemas.openxmlformats.org/officeDocument/2006/relationships/tags" Target="../tags/tag141.xml" /><Relationship Id="rId6" Type="http://schemas.openxmlformats.org/officeDocument/2006/relationships/tags" Target="../tags/tag142.xml" /><Relationship Id="rId7" Type="http://schemas.openxmlformats.org/officeDocument/2006/relationships/tags" Target="../tags/tag143.xml" /><Relationship Id="rId8" Type="http://schemas.openxmlformats.org/officeDocument/2006/relationships/tags" Target="../tags/tag144.xml" /><Relationship Id="rId9" Type="http://schemas.openxmlformats.org/officeDocument/2006/relationships/tags" Target="../tags/tag14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1.xml" /><Relationship Id="rId3" Type="http://schemas.openxmlformats.org/officeDocument/2006/relationships/tags" Target="../tags/tag152.xml" /><Relationship Id="rId4" Type="http://schemas.openxmlformats.org/officeDocument/2006/relationships/tags" Target="../tags/tag15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2.xml" /><Relationship Id="rId11" Type="http://schemas.openxmlformats.org/officeDocument/2006/relationships/tags" Target="../tags/tag163.xml" /><Relationship Id="rId12" Type="http://schemas.openxmlformats.org/officeDocument/2006/relationships/tags" Target="../tags/tag164.xml" /><Relationship Id="rId13" Type="http://schemas.openxmlformats.org/officeDocument/2006/relationships/tags" Target="../tags/tag165.xml" /><Relationship Id="rId14" Type="http://schemas.openxmlformats.org/officeDocument/2006/relationships/tags" Target="../tags/tag166.xml" /><Relationship Id="rId15" Type="http://schemas.openxmlformats.org/officeDocument/2006/relationships/tags" Target="../tags/tag167.xml" /><Relationship Id="rId16" Type="http://schemas.openxmlformats.org/officeDocument/2006/relationships/tags" Target="../tags/tag168.xml" /><Relationship Id="rId17" Type="http://schemas.openxmlformats.org/officeDocument/2006/relationships/tags" Target="../tags/tag169.xml" /><Relationship Id="rId18" Type="http://schemas.openxmlformats.org/officeDocument/2006/relationships/tags" Target="../tags/tag170.xml" /><Relationship Id="rId19" Type="http://schemas.openxmlformats.org/officeDocument/2006/relationships/tags" Target="../tags/tag171.xml" /><Relationship Id="rId2" Type="http://schemas.openxmlformats.org/officeDocument/2006/relationships/tags" Target="../tags/tag154.xml" /><Relationship Id="rId20" Type="http://schemas.openxmlformats.org/officeDocument/2006/relationships/tags" Target="../tags/tag172.xml" /><Relationship Id="rId21" Type="http://schemas.openxmlformats.org/officeDocument/2006/relationships/tags" Target="../tags/tag173.xml" /><Relationship Id="rId22" Type="http://schemas.openxmlformats.org/officeDocument/2006/relationships/tags" Target="../tags/tag174.xml" /><Relationship Id="rId23" Type="http://schemas.openxmlformats.org/officeDocument/2006/relationships/tags" Target="../tags/tag175.xml" /><Relationship Id="rId24" Type="http://schemas.openxmlformats.org/officeDocument/2006/relationships/tags" Target="../tags/tag176.xml" /><Relationship Id="rId25" Type="http://schemas.openxmlformats.org/officeDocument/2006/relationships/tags" Target="../tags/tag177.xml" /><Relationship Id="rId26" Type="http://schemas.openxmlformats.org/officeDocument/2006/relationships/tags" Target="../tags/tag178.xml" /><Relationship Id="rId27" Type="http://schemas.openxmlformats.org/officeDocument/2006/relationships/tags" Target="../tags/tag179.xml" /><Relationship Id="rId28" Type="http://schemas.openxmlformats.org/officeDocument/2006/relationships/tags" Target="../tags/tag180.xml" /><Relationship Id="rId29" Type="http://schemas.openxmlformats.org/officeDocument/2006/relationships/tags" Target="../tags/tag181.xml" /><Relationship Id="rId3" Type="http://schemas.openxmlformats.org/officeDocument/2006/relationships/tags" Target="../tags/tag155.xml" /><Relationship Id="rId30" Type="http://schemas.openxmlformats.org/officeDocument/2006/relationships/tags" Target="../tags/tag182.xml" /><Relationship Id="rId31" Type="http://schemas.openxmlformats.org/officeDocument/2006/relationships/tags" Target="../tags/tag183.xml" /><Relationship Id="rId4" Type="http://schemas.openxmlformats.org/officeDocument/2006/relationships/tags" Target="../tags/tag156.xml" /><Relationship Id="rId5" Type="http://schemas.openxmlformats.org/officeDocument/2006/relationships/tags" Target="../tags/tag157.xml" /><Relationship Id="rId6" Type="http://schemas.openxmlformats.org/officeDocument/2006/relationships/tags" Target="../tags/tag158.xml" /><Relationship Id="rId7" Type="http://schemas.openxmlformats.org/officeDocument/2006/relationships/tags" Target="../tags/tag159.xml" /><Relationship Id="rId8" Type="http://schemas.openxmlformats.org/officeDocument/2006/relationships/tags" Target="../tags/tag160.xml" /><Relationship Id="rId9" Type="http://schemas.openxmlformats.org/officeDocument/2006/relationships/tags" Target="../tags/tag161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2.xml" /><Relationship Id="rId11" Type="http://schemas.openxmlformats.org/officeDocument/2006/relationships/tags" Target="../tags/tag193.xml" /><Relationship Id="rId12" Type="http://schemas.openxmlformats.org/officeDocument/2006/relationships/tags" Target="../tags/tag194.xml" /><Relationship Id="rId13" Type="http://schemas.openxmlformats.org/officeDocument/2006/relationships/tags" Target="../tags/tag195.xml" /><Relationship Id="rId14" Type="http://schemas.openxmlformats.org/officeDocument/2006/relationships/tags" Target="../tags/tag196.xml" /><Relationship Id="rId15" Type="http://schemas.openxmlformats.org/officeDocument/2006/relationships/tags" Target="../tags/tag197.xml" /><Relationship Id="rId16" Type="http://schemas.openxmlformats.org/officeDocument/2006/relationships/tags" Target="../tags/tag198.xml" /><Relationship Id="rId17" Type="http://schemas.openxmlformats.org/officeDocument/2006/relationships/tags" Target="../tags/tag199.xml" /><Relationship Id="rId18" Type="http://schemas.openxmlformats.org/officeDocument/2006/relationships/tags" Target="../tags/tag200.xml" /><Relationship Id="rId19" Type="http://schemas.openxmlformats.org/officeDocument/2006/relationships/tags" Target="../tags/tag201.xml" /><Relationship Id="rId2" Type="http://schemas.openxmlformats.org/officeDocument/2006/relationships/tags" Target="../tags/tag184.xml" /><Relationship Id="rId20" Type="http://schemas.openxmlformats.org/officeDocument/2006/relationships/tags" Target="../tags/tag202.xml" /><Relationship Id="rId21" Type="http://schemas.openxmlformats.org/officeDocument/2006/relationships/tags" Target="../tags/tag203.xml" /><Relationship Id="rId22" Type="http://schemas.openxmlformats.org/officeDocument/2006/relationships/tags" Target="../tags/tag204.xml" /><Relationship Id="rId23" Type="http://schemas.openxmlformats.org/officeDocument/2006/relationships/tags" Target="../tags/tag205.xml" /><Relationship Id="rId24" Type="http://schemas.openxmlformats.org/officeDocument/2006/relationships/tags" Target="../tags/tag206.xml" /><Relationship Id="rId25" Type="http://schemas.openxmlformats.org/officeDocument/2006/relationships/tags" Target="../tags/tag207.xml" /><Relationship Id="rId26" Type="http://schemas.openxmlformats.org/officeDocument/2006/relationships/tags" Target="../tags/tag208.xml" /><Relationship Id="rId27" Type="http://schemas.openxmlformats.org/officeDocument/2006/relationships/tags" Target="../tags/tag209.xml" /><Relationship Id="rId28" Type="http://schemas.openxmlformats.org/officeDocument/2006/relationships/tags" Target="../tags/tag210.xml" /><Relationship Id="rId29" Type="http://schemas.openxmlformats.org/officeDocument/2006/relationships/tags" Target="../tags/tag211.xml" /><Relationship Id="rId3" Type="http://schemas.openxmlformats.org/officeDocument/2006/relationships/tags" Target="../tags/tag185.xml" /><Relationship Id="rId4" Type="http://schemas.openxmlformats.org/officeDocument/2006/relationships/tags" Target="../tags/tag186.xml" /><Relationship Id="rId5" Type="http://schemas.openxmlformats.org/officeDocument/2006/relationships/tags" Target="../tags/tag187.xml" /><Relationship Id="rId6" Type="http://schemas.openxmlformats.org/officeDocument/2006/relationships/tags" Target="../tags/tag188.xml" /><Relationship Id="rId7" Type="http://schemas.openxmlformats.org/officeDocument/2006/relationships/tags" Target="../tags/tag189.xml" /><Relationship Id="rId8" Type="http://schemas.openxmlformats.org/officeDocument/2006/relationships/tags" Target="../tags/tag190.xml" /><Relationship Id="rId9" Type="http://schemas.openxmlformats.org/officeDocument/2006/relationships/tags" Target="../tags/tag19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0.xml" /><Relationship Id="rId11" Type="http://schemas.openxmlformats.org/officeDocument/2006/relationships/tags" Target="../tags/tag221.xml" /><Relationship Id="rId12" Type="http://schemas.openxmlformats.org/officeDocument/2006/relationships/tags" Target="../tags/tag222.xml" /><Relationship Id="rId13" Type="http://schemas.openxmlformats.org/officeDocument/2006/relationships/tags" Target="../tags/tag223.xml" /><Relationship Id="rId2" Type="http://schemas.openxmlformats.org/officeDocument/2006/relationships/tags" Target="../tags/tag212.xml" /><Relationship Id="rId3" Type="http://schemas.openxmlformats.org/officeDocument/2006/relationships/tags" Target="../tags/tag213.xml" /><Relationship Id="rId4" Type="http://schemas.openxmlformats.org/officeDocument/2006/relationships/tags" Target="../tags/tag214.xml" /><Relationship Id="rId5" Type="http://schemas.openxmlformats.org/officeDocument/2006/relationships/tags" Target="../tags/tag215.xml" /><Relationship Id="rId6" Type="http://schemas.openxmlformats.org/officeDocument/2006/relationships/tags" Target="../tags/tag216.xml" /><Relationship Id="rId7" Type="http://schemas.openxmlformats.org/officeDocument/2006/relationships/tags" Target="../tags/tag217.xml" /><Relationship Id="rId8" Type="http://schemas.openxmlformats.org/officeDocument/2006/relationships/tags" Target="../tags/tag218.xml" /><Relationship Id="rId9" Type="http://schemas.openxmlformats.org/officeDocument/2006/relationships/tags" Target="../tags/tag219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24.xml" /><Relationship Id="rId3" Type="http://schemas.openxmlformats.org/officeDocument/2006/relationships/tags" Target="../tags/tag225.xml" /><Relationship Id="rId4" Type="http://schemas.openxmlformats.org/officeDocument/2006/relationships/tags" Target="../tags/tag226.xml" /><Relationship Id="rId5" Type="http://schemas.openxmlformats.org/officeDocument/2006/relationships/tags" Target="../tags/tag227.xml" /><Relationship Id="rId6" Type="http://schemas.openxmlformats.org/officeDocument/2006/relationships/tags" Target="../tags/tag228.xml" /><Relationship Id="rId7" Type="http://schemas.openxmlformats.org/officeDocument/2006/relationships/tags" Target="../tags/tag22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30.xml" /><Relationship Id="rId3" Type="http://schemas.openxmlformats.org/officeDocument/2006/relationships/tags" Target="../tags/tag231.xml" /><Relationship Id="rId4" Type="http://schemas.openxmlformats.org/officeDocument/2006/relationships/tags" Target="../tags/tag23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33.xml" /><Relationship Id="rId3" Type="http://schemas.openxmlformats.org/officeDocument/2006/relationships/tags" Target="../tags/tag234.xml" /><Relationship Id="rId4" Type="http://schemas.openxmlformats.org/officeDocument/2006/relationships/tags" Target="../tags/tag235.xml" /><Relationship Id="rId5" Type="http://schemas.openxmlformats.org/officeDocument/2006/relationships/tags" Target="../tags/tag23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45.xml" /><Relationship Id="rId11" Type="http://schemas.openxmlformats.org/officeDocument/2006/relationships/tags" Target="../tags/tag246.xml" /><Relationship Id="rId12" Type="http://schemas.openxmlformats.org/officeDocument/2006/relationships/tags" Target="../tags/tag247.xml" /><Relationship Id="rId13" Type="http://schemas.openxmlformats.org/officeDocument/2006/relationships/tags" Target="../tags/tag248.xml" /><Relationship Id="rId14" Type="http://schemas.openxmlformats.org/officeDocument/2006/relationships/tags" Target="../tags/tag249.xml" /><Relationship Id="rId15" Type="http://schemas.openxmlformats.org/officeDocument/2006/relationships/tags" Target="../tags/tag250.xml" /><Relationship Id="rId16" Type="http://schemas.openxmlformats.org/officeDocument/2006/relationships/tags" Target="../tags/tag251.xml" /><Relationship Id="rId17" Type="http://schemas.openxmlformats.org/officeDocument/2006/relationships/tags" Target="../tags/tag252.xml" /><Relationship Id="rId18" Type="http://schemas.openxmlformats.org/officeDocument/2006/relationships/tags" Target="../tags/tag253.xml" /><Relationship Id="rId19" Type="http://schemas.openxmlformats.org/officeDocument/2006/relationships/tags" Target="../tags/tag254.xml" /><Relationship Id="rId2" Type="http://schemas.openxmlformats.org/officeDocument/2006/relationships/tags" Target="../tags/tag237.xml" /><Relationship Id="rId3" Type="http://schemas.openxmlformats.org/officeDocument/2006/relationships/tags" Target="../tags/tag238.xml" /><Relationship Id="rId4" Type="http://schemas.openxmlformats.org/officeDocument/2006/relationships/tags" Target="../tags/tag239.xml" /><Relationship Id="rId5" Type="http://schemas.openxmlformats.org/officeDocument/2006/relationships/tags" Target="../tags/tag240.xml" /><Relationship Id="rId6" Type="http://schemas.openxmlformats.org/officeDocument/2006/relationships/tags" Target="../tags/tag241.xml" /><Relationship Id="rId7" Type="http://schemas.openxmlformats.org/officeDocument/2006/relationships/tags" Target="../tags/tag242.xml" /><Relationship Id="rId8" Type="http://schemas.openxmlformats.org/officeDocument/2006/relationships/tags" Target="../tags/tag243.xml" /><Relationship Id="rId9" Type="http://schemas.openxmlformats.org/officeDocument/2006/relationships/tags" Target="../tags/tag24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63.xml" /><Relationship Id="rId11" Type="http://schemas.openxmlformats.org/officeDocument/2006/relationships/tags" Target="../tags/tag264.xml" /><Relationship Id="rId12" Type="http://schemas.openxmlformats.org/officeDocument/2006/relationships/tags" Target="../tags/tag265.xml" /><Relationship Id="rId13" Type="http://schemas.openxmlformats.org/officeDocument/2006/relationships/tags" Target="../tags/tag266.xml" /><Relationship Id="rId14" Type="http://schemas.openxmlformats.org/officeDocument/2006/relationships/tags" Target="../tags/tag267.xml" /><Relationship Id="rId15" Type="http://schemas.openxmlformats.org/officeDocument/2006/relationships/tags" Target="../tags/tag268.xml" /><Relationship Id="rId16" Type="http://schemas.openxmlformats.org/officeDocument/2006/relationships/tags" Target="../tags/tag269.xml" /><Relationship Id="rId2" Type="http://schemas.openxmlformats.org/officeDocument/2006/relationships/tags" Target="../tags/tag255.xml" /><Relationship Id="rId3" Type="http://schemas.openxmlformats.org/officeDocument/2006/relationships/tags" Target="../tags/tag256.xml" /><Relationship Id="rId4" Type="http://schemas.openxmlformats.org/officeDocument/2006/relationships/tags" Target="../tags/tag257.xml" /><Relationship Id="rId5" Type="http://schemas.openxmlformats.org/officeDocument/2006/relationships/tags" Target="../tags/tag258.xml" /><Relationship Id="rId6" Type="http://schemas.openxmlformats.org/officeDocument/2006/relationships/tags" Target="../tags/tag259.xml" /><Relationship Id="rId7" Type="http://schemas.openxmlformats.org/officeDocument/2006/relationships/tags" Target="../tags/tag260.xml" /><Relationship Id="rId8" Type="http://schemas.openxmlformats.org/officeDocument/2006/relationships/tags" Target="../tags/tag261.xml" /><Relationship Id="rId9" Type="http://schemas.openxmlformats.org/officeDocument/2006/relationships/tags" Target="../tags/tag26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78.xml" /><Relationship Id="rId11" Type="http://schemas.openxmlformats.org/officeDocument/2006/relationships/tags" Target="../tags/tag279.xml" /><Relationship Id="rId12" Type="http://schemas.openxmlformats.org/officeDocument/2006/relationships/tags" Target="../tags/tag280.xml" /><Relationship Id="rId13" Type="http://schemas.openxmlformats.org/officeDocument/2006/relationships/tags" Target="../tags/tag281.xml" /><Relationship Id="rId14" Type="http://schemas.openxmlformats.org/officeDocument/2006/relationships/tags" Target="../tags/tag282.xml" /><Relationship Id="rId15" Type="http://schemas.openxmlformats.org/officeDocument/2006/relationships/tags" Target="../tags/tag283.xml" /><Relationship Id="rId16" Type="http://schemas.openxmlformats.org/officeDocument/2006/relationships/tags" Target="../tags/tag284.xml" /><Relationship Id="rId2" Type="http://schemas.openxmlformats.org/officeDocument/2006/relationships/tags" Target="../tags/tag270.xml" /><Relationship Id="rId3" Type="http://schemas.openxmlformats.org/officeDocument/2006/relationships/tags" Target="../tags/tag271.xml" /><Relationship Id="rId4" Type="http://schemas.openxmlformats.org/officeDocument/2006/relationships/tags" Target="../tags/tag272.xml" /><Relationship Id="rId5" Type="http://schemas.openxmlformats.org/officeDocument/2006/relationships/tags" Target="../tags/tag273.xml" /><Relationship Id="rId6" Type="http://schemas.openxmlformats.org/officeDocument/2006/relationships/tags" Target="../tags/tag274.xml" /><Relationship Id="rId7" Type="http://schemas.openxmlformats.org/officeDocument/2006/relationships/tags" Target="../tags/tag275.xml" /><Relationship Id="rId8" Type="http://schemas.openxmlformats.org/officeDocument/2006/relationships/tags" Target="../tags/tag276.xml" /><Relationship Id="rId9" Type="http://schemas.openxmlformats.org/officeDocument/2006/relationships/tags" Target="../tags/tag27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85.xml" /><Relationship Id="rId3" Type="http://schemas.openxmlformats.org/officeDocument/2006/relationships/tags" Target="../tags/tag286.xml" /><Relationship Id="rId4" Type="http://schemas.openxmlformats.org/officeDocument/2006/relationships/tags" Target="../tags/tag287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96.xml" /><Relationship Id="rId11" Type="http://schemas.openxmlformats.org/officeDocument/2006/relationships/tags" Target="../tags/tag297.xml" /><Relationship Id="rId12" Type="http://schemas.openxmlformats.org/officeDocument/2006/relationships/tags" Target="../tags/tag298.xml" /><Relationship Id="rId13" Type="http://schemas.openxmlformats.org/officeDocument/2006/relationships/tags" Target="../tags/tag299.xml" /><Relationship Id="rId14" Type="http://schemas.openxmlformats.org/officeDocument/2006/relationships/tags" Target="../tags/tag300.xml" /><Relationship Id="rId15" Type="http://schemas.openxmlformats.org/officeDocument/2006/relationships/tags" Target="../tags/tag301.xml" /><Relationship Id="rId16" Type="http://schemas.openxmlformats.org/officeDocument/2006/relationships/tags" Target="../tags/tag302.xml" /><Relationship Id="rId17" Type="http://schemas.openxmlformats.org/officeDocument/2006/relationships/tags" Target="../tags/tag303.xml" /><Relationship Id="rId18" Type="http://schemas.openxmlformats.org/officeDocument/2006/relationships/tags" Target="../tags/tag304.xml" /><Relationship Id="rId19" Type="http://schemas.openxmlformats.org/officeDocument/2006/relationships/tags" Target="../tags/tag305.xml" /><Relationship Id="rId2" Type="http://schemas.openxmlformats.org/officeDocument/2006/relationships/tags" Target="../tags/tag288.xml" /><Relationship Id="rId20" Type="http://schemas.openxmlformats.org/officeDocument/2006/relationships/tags" Target="../tags/tag306.xml" /><Relationship Id="rId21" Type="http://schemas.openxmlformats.org/officeDocument/2006/relationships/tags" Target="../tags/tag307.xml" /><Relationship Id="rId22" Type="http://schemas.openxmlformats.org/officeDocument/2006/relationships/tags" Target="../tags/tag308.xml" /><Relationship Id="rId23" Type="http://schemas.openxmlformats.org/officeDocument/2006/relationships/tags" Target="../tags/tag309.xml" /><Relationship Id="rId24" Type="http://schemas.openxmlformats.org/officeDocument/2006/relationships/tags" Target="../tags/tag310.xml" /><Relationship Id="rId25" Type="http://schemas.openxmlformats.org/officeDocument/2006/relationships/tags" Target="../tags/tag311.xml" /><Relationship Id="rId26" Type="http://schemas.openxmlformats.org/officeDocument/2006/relationships/tags" Target="../tags/tag312.xml" /><Relationship Id="rId3" Type="http://schemas.openxmlformats.org/officeDocument/2006/relationships/tags" Target="../tags/tag289.xml" /><Relationship Id="rId4" Type="http://schemas.openxmlformats.org/officeDocument/2006/relationships/tags" Target="../tags/tag290.xml" /><Relationship Id="rId5" Type="http://schemas.openxmlformats.org/officeDocument/2006/relationships/tags" Target="../tags/tag291.xml" /><Relationship Id="rId6" Type="http://schemas.openxmlformats.org/officeDocument/2006/relationships/tags" Target="../tags/tag292.xml" /><Relationship Id="rId7" Type="http://schemas.openxmlformats.org/officeDocument/2006/relationships/tags" Target="../tags/tag293.xml" /><Relationship Id="rId8" Type="http://schemas.openxmlformats.org/officeDocument/2006/relationships/tags" Target="../tags/tag294.xml" /><Relationship Id="rId9" Type="http://schemas.openxmlformats.org/officeDocument/2006/relationships/tags" Target="../tags/tag295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96035224015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38200" y="2131488"/>
            <a:ext cx="8708376" cy="1800000"/>
          </a:xfrm>
        </p:spPr>
        <p:txBody>
          <a:bodyPr>
            <a:normAutofit fontScale="90000"/>
          </a:bodyPr>
          <a:lstStyle/>
          <a:p>
            <a:r>
              <a:rPr lang="zh-CN" altLang="en-US"/>
              <a:t>安全检查：操作流程、技巧与注意事项的全面了解与实践应用的深入探讨</a:t>
            </a:r>
            <a:endParaRPr lang="zh-CN" altLang="en-US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2642" y="5230368"/>
            <a:ext cx="2743199" cy="976128"/>
          </a:xfrm>
        </p:spPr>
        <p:txBody>
          <a:bodyPr/>
          <a:lstStyle/>
          <a:p>
            <a:r>
              <a:rPr lang="en-US" altLang="zh-CN"/>
              <a:t>YOUR LOGO</a:t>
            </a:r>
            <a:endParaRPr lang="zh-CN" altLang="en-US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360716" y="4168127"/>
            <a:ext cx="2950805" cy="976128"/>
          </a:xfrm>
        </p:spPr>
        <p:txBody>
          <a:bodyPr/>
          <a:lstStyle/>
          <a:p>
            <a:r>
              <a:rPr lang="zh-CN" altLang="en-US"/>
              <a:t>汇报时间：</a:t>
            </a:r>
            <a:r>
              <a:rPr lang="en-US" altLang="zh-CN"/>
              <a:t>20XX/XX/XX</a:t>
            </a:r>
            <a:endParaRPr lang="en-US" alt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38200" y="4168895"/>
            <a:ext cx="2463645" cy="976128"/>
          </a:xfrm>
        </p:spPr>
        <p:txBody>
          <a:bodyPr>
            <a:normAutofit/>
          </a:bodyPr>
          <a:lstStyle/>
          <a:p>
            <a:r>
              <a:rPr lang="zh-CN" altLang="en-US"/>
              <a:t>汇报人：</a:t>
            </a:r>
            <a:r>
              <a:rPr lang="en-US" altLang="zh-CN"/>
              <a:t>WPS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1" name=""/>
        <p:cNvGrpSpPr/>
        <p:nvPr/>
      </p:nvGrpSpPr>
      <p:grpSpPr>
        <a:xfrm>
          <a:off x="0" y="0"/>
          <a:ext cx="0" cy="0"/>
        </a:xfrm>
      </p:grpSpPr>
      <p:sp>
        <p:nvSpPr>
          <p:cNvPr id="1048974" name="序号"/>
          <p:cNvSpPr txBox="1"/>
          <p:nvPr>
            <p:custDataLst>
              <p:tags r:id="rId2"/>
            </p:custDataLst>
          </p:nvPr>
        </p:nvSpPr>
        <p:spPr>
          <a:xfrm>
            <a:off x="6299200" y="73342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1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76" name="项标题"/>
          <p:cNvSpPr txBox="1"/>
          <p:nvPr>
            <p:custDataLst>
              <p:tags r:id="rId3"/>
            </p:custDataLst>
          </p:nvPr>
        </p:nvSpPr>
        <p:spPr>
          <a:xfrm>
            <a:off x="7138670" y="805180"/>
            <a:ext cx="4684395" cy="82296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安全检查的基本流程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78" name="序号"/>
          <p:cNvSpPr txBox="1"/>
          <p:nvPr>
            <p:custDataLst>
              <p:tags r:id="rId4"/>
            </p:custDataLst>
          </p:nvPr>
        </p:nvSpPr>
        <p:spPr>
          <a:xfrm>
            <a:off x="6299200" y="190309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0" name="项标题"/>
          <p:cNvSpPr txBox="1"/>
          <p:nvPr>
            <p:custDataLst>
              <p:tags r:id="rId5"/>
            </p:custDataLst>
          </p:nvPr>
        </p:nvSpPr>
        <p:spPr>
          <a:xfrm>
            <a:off x="7138670" y="1974850"/>
            <a:ext cx="4684395" cy="82423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安全检查的技巧与要点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82" name="序号"/>
          <p:cNvSpPr txBox="1"/>
          <p:nvPr>
            <p:custDataLst>
              <p:tags r:id="rId6"/>
            </p:custDataLst>
          </p:nvPr>
        </p:nvSpPr>
        <p:spPr>
          <a:xfrm>
            <a:off x="6299200" y="307403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3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4" name="项标题"/>
          <p:cNvSpPr txBox="1"/>
          <p:nvPr>
            <p:custDataLst>
              <p:tags r:id="rId7"/>
            </p:custDataLst>
          </p:nvPr>
        </p:nvSpPr>
        <p:spPr>
          <a:xfrm>
            <a:off x="7138670" y="3145790"/>
            <a:ext cx="4684395" cy="82423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安全检查的注意事项与实践应用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86" name="序号"/>
          <p:cNvSpPr txBox="1"/>
          <p:nvPr>
            <p:custDataLst>
              <p:tags r:id="rId8"/>
            </p:custDataLst>
          </p:nvPr>
        </p:nvSpPr>
        <p:spPr>
          <a:xfrm>
            <a:off x="6299200" y="424497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4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8" name="项标题"/>
          <p:cNvSpPr txBox="1"/>
          <p:nvPr>
            <p:custDataLst>
              <p:tags r:id="rId9"/>
            </p:custDataLst>
          </p:nvPr>
        </p:nvSpPr>
        <p:spPr>
          <a:xfrm>
            <a:off x="7138670" y="4317365"/>
            <a:ext cx="4684395" cy="82423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安全检查的常见问题与解决方案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90" name="标题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>
          <a:xfrm>
            <a:off x="1226820" y="2446668"/>
            <a:ext cx="2880000" cy="1081088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1"/>
            </p:custDataLst>
          </p:nvPr>
        </p:nvSpPr>
        <p:spPr>
          <a:xfrm>
            <a:off x="1226821" y="3616668"/>
            <a:ext cx="2880000" cy="504000"/>
          </a:xfrm>
        </p:spPr>
        <p:txBody>
          <a:bodyPr/>
          <a:lstStyle/>
          <a:p>
            <a:r>
              <a:rPr lang="en-US" altLang="zh-CN">
                <a:solidFill>
                  <a:schemeClr val="lt1">
                    <a:lumMod val="100000"/>
                  </a:schemeClr>
                </a:solidFill>
              </a:rPr>
              <a:t>CONTENTS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94" name="序号"/>
          <p:cNvSpPr txBox="1"/>
          <p:nvPr>
            <p:custDataLst>
              <p:tags r:id="rId12"/>
            </p:custDataLst>
          </p:nvPr>
        </p:nvSpPr>
        <p:spPr>
          <a:xfrm>
            <a:off x="6299200" y="541591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5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96" name="项标题"/>
          <p:cNvSpPr txBox="1"/>
          <p:nvPr>
            <p:custDataLst>
              <p:tags r:id="rId13"/>
            </p:custDataLst>
          </p:nvPr>
        </p:nvSpPr>
        <p:spPr>
          <a:xfrm>
            <a:off x="7138670" y="5488305"/>
            <a:ext cx="4684395" cy="82423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安全检查的发展趋势与未来展望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9" name=""/>
        <p:cNvGrpSpPr/>
        <p:nvPr/>
      </p:nvGrpSpPr>
      <p:grpSpPr>
        <a:xfrm>
          <a:off x="0" y="0"/>
          <a:ext cx="0" cy="0"/>
        </a:xfrm>
      </p:grpSpPr>
      <p:sp>
        <p:nvSpPr>
          <p:cNvPr id="104911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安全检查的基本流程</a:t>
            </a:r>
            <a:endParaRPr lang="zh-CN" altLang="en-US"/>
          </a:p>
        </p:txBody>
      </p:sp>
      <p:sp>
        <p:nvSpPr>
          <p:cNvPr id="104911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ONE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7" name=""/>
        <p:cNvGrpSpPr/>
        <p:nvPr/>
      </p:nvGrpSpPr>
      <p:grpSpPr>
        <a:xfrm>
          <a:off x="0" y="0"/>
          <a:ext cx="0" cy="0"/>
        </a:xfrm>
      </p:grpSpPr>
      <p:sp>
        <p:nvSpPr>
          <p:cNvPr id="104919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确定检查对象和范围</a:t>
            </a:r>
            <a:endParaRPr lang="zh-CN" altLang="en-US"/>
          </a:p>
        </p:txBody>
      </p:sp>
      <p:sp>
        <p:nvSpPr>
          <p:cNvPr id="1049196" name="Freeform 27"/>
          <p:cNvSpPr/>
          <p:nvPr>
            <p:custDataLst>
              <p:tags r:id="rId2"/>
            </p:custDataLst>
          </p:nvPr>
        </p:nvSpPr>
        <p:spPr bwMode="auto">
          <a:xfrm>
            <a:off x="838200" y="5288546"/>
            <a:ext cx="133941" cy="123108"/>
          </a:xfrm>
          <a:custGeom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98" name="矩形: 圆角 1023"/>
          <p:cNvSpPr/>
          <p:nvPr>
            <p:custDataLst>
              <p:tags r:id="rId3"/>
            </p:custDataLst>
          </p:nvPr>
        </p:nvSpPr>
        <p:spPr>
          <a:xfrm flipH="1">
            <a:off x="925926" y="2066426"/>
            <a:ext cx="1581942" cy="340940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00" name="任意多边形: 形状 148"/>
          <p:cNvSpPr/>
          <p:nvPr>
            <p:custDataLst>
              <p:tags r:id="rId4"/>
            </p:custDataLst>
          </p:nvPr>
        </p:nvSpPr>
        <p:spPr bwMode="auto">
          <a:xfrm>
            <a:off x="838200" y="4715887"/>
            <a:ext cx="1564565" cy="647542"/>
          </a:xfrm>
          <a:custGeom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49202" name="正文"/>
          <p:cNvSpPr txBox="1"/>
          <p:nvPr>
            <p:custDataLst>
              <p:tags r:id="rId5"/>
            </p:custDataLst>
          </p:nvPr>
        </p:nvSpPr>
        <p:spPr>
          <a:xfrm>
            <a:off x="992331" y="2066426"/>
            <a:ext cx="1449163" cy="2635652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确定检查对象：根据实际情况选择合适的检查对象，如设备、环境、人员等。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04" name="标题"/>
          <p:cNvSpPr txBox="1"/>
          <p:nvPr>
            <p:custDataLst>
              <p:tags r:id="rId6"/>
            </p:custDataLst>
          </p:nvPr>
        </p:nvSpPr>
        <p:spPr>
          <a:xfrm>
            <a:off x="887546" y="4751221"/>
            <a:ext cx="1495803" cy="471920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06" name="Freeform 27"/>
          <p:cNvSpPr/>
          <p:nvPr>
            <p:custDataLst>
              <p:tags r:id="rId7"/>
            </p:custDataLst>
          </p:nvPr>
        </p:nvSpPr>
        <p:spPr bwMode="auto">
          <a:xfrm>
            <a:off x="2607350" y="5288546"/>
            <a:ext cx="133941" cy="123108"/>
          </a:xfrm>
          <a:custGeom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08" name="矩形: 圆角 260"/>
          <p:cNvSpPr/>
          <p:nvPr>
            <p:custDataLst>
              <p:tags r:id="rId8"/>
            </p:custDataLst>
          </p:nvPr>
        </p:nvSpPr>
        <p:spPr>
          <a:xfrm flipH="1">
            <a:off x="2695077" y="2066426"/>
            <a:ext cx="1581942" cy="340940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10" name="任意多边形: 形状 261"/>
          <p:cNvSpPr/>
          <p:nvPr>
            <p:custDataLst>
              <p:tags r:id="rId9"/>
            </p:custDataLst>
          </p:nvPr>
        </p:nvSpPr>
        <p:spPr bwMode="auto">
          <a:xfrm>
            <a:off x="2607350" y="4715887"/>
            <a:ext cx="1564565" cy="647542"/>
          </a:xfrm>
          <a:custGeom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49212" name="正文"/>
          <p:cNvSpPr txBox="1"/>
          <p:nvPr>
            <p:custDataLst>
              <p:tags r:id="rId10"/>
            </p:custDataLst>
          </p:nvPr>
        </p:nvSpPr>
        <p:spPr>
          <a:xfrm>
            <a:off x="2761481" y="2066426"/>
            <a:ext cx="1449163" cy="2635652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确定检查范围：根据检查对象的特点和需求，确定检查的范围，如设备的性能、环境的安全性、人员的操作技能等。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14" name="标题"/>
          <p:cNvSpPr txBox="1"/>
          <p:nvPr>
            <p:custDataLst>
              <p:tags r:id="rId11"/>
            </p:custDataLst>
          </p:nvPr>
        </p:nvSpPr>
        <p:spPr>
          <a:xfrm>
            <a:off x="2656696" y="4751221"/>
            <a:ext cx="1495803" cy="471920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16" name="Freeform 27"/>
          <p:cNvSpPr/>
          <p:nvPr>
            <p:custDataLst>
              <p:tags r:id="rId12"/>
            </p:custDataLst>
          </p:nvPr>
        </p:nvSpPr>
        <p:spPr bwMode="auto">
          <a:xfrm>
            <a:off x="4377110" y="5288546"/>
            <a:ext cx="133941" cy="123108"/>
          </a:xfrm>
          <a:custGeom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18" name="矩形: 圆角 267"/>
          <p:cNvSpPr/>
          <p:nvPr>
            <p:custDataLst>
              <p:tags r:id="rId13"/>
            </p:custDataLst>
          </p:nvPr>
        </p:nvSpPr>
        <p:spPr>
          <a:xfrm flipH="1">
            <a:off x="4464227" y="2066426"/>
            <a:ext cx="1581942" cy="340940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20" name="任意多边形: 形状 268"/>
          <p:cNvSpPr/>
          <p:nvPr>
            <p:custDataLst>
              <p:tags r:id="rId14"/>
            </p:custDataLst>
          </p:nvPr>
        </p:nvSpPr>
        <p:spPr bwMode="auto">
          <a:xfrm>
            <a:off x="4377110" y="4715887"/>
            <a:ext cx="1564565" cy="647542"/>
          </a:xfrm>
          <a:custGeom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49222" name="正文"/>
          <p:cNvSpPr txBox="1"/>
          <p:nvPr>
            <p:custDataLst>
              <p:tags r:id="rId15"/>
            </p:custDataLst>
          </p:nvPr>
        </p:nvSpPr>
        <p:spPr>
          <a:xfrm>
            <a:off x="4530631" y="2066426"/>
            <a:ext cx="1449163" cy="2635652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制定检查计划：根据检查对象和范围，制定详细的检查计划，包括检查时间、检查人员、检查方法等。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24" name="标题"/>
          <p:cNvSpPr txBox="1"/>
          <p:nvPr>
            <p:custDataLst>
              <p:tags r:id="rId16"/>
            </p:custDataLst>
          </p:nvPr>
        </p:nvSpPr>
        <p:spPr>
          <a:xfrm>
            <a:off x="4426456" y="4751221"/>
            <a:ext cx="1495803" cy="471920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26" name="Freeform 27"/>
          <p:cNvSpPr/>
          <p:nvPr>
            <p:custDataLst>
              <p:tags r:id="rId17"/>
            </p:custDataLst>
          </p:nvPr>
        </p:nvSpPr>
        <p:spPr bwMode="auto">
          <a:xfrm>
            <a:off x="6146260" y="5288546"/>
            <a:ext cx="133941" cy="123108"/>
          </a:xfrm>
          <a:custGeom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28" name="矩形: 圆角 274"/>
          <p:cNvSpPr/>
          <p:nvPr>
            <p:custDataLst>
              <p:tags r:id="rId18"/>
            </p:custDataLst>
          </p:nvPr>
        </p:nvSpPr>
        <p:spPr>
          <a:xfrm flipH="1">
            <a:off x="6233986" y="2066426"/>
            <a:ext cx="1581942" cy="340940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30" name="任意多边形: 形状 275"/>
          <p:cNvSpPr/>
          <p:nvPr>
            <p:custDataLst>
              <p:tags r:id="rId19"/>
            </p:custDataLst>
          </p:nvPr>
        </p:nvSpPr>
        <p:spPr bwMode="auto">
          <a:xfrm>
            <a:off x="6146260" y="4715887"/>
            <a:ext cx="1564565" cy="647542"/>
          </a:xfrm>
          <a:custGeom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49232" name="正文"/>
          <p:cNvSpPr txBox="1"/>
          <p:nvPr>
            <p:custDataLst>
              <p:tags r:id="rId20"/>
            </p:custDataLst>
          </p:nvPr>
        </p:nvSpPr>
        <p:spPr>
          <a:xfrm>
            <a:off x="6300390" y="2066426"/>
            <a:ext cx="1449163" cy="2635652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实施检查：按照检查计划，对检查对象进行实地检查，并记录检查结果。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34" name="标题"/>
          <p:cNvSpPr txBox="1"/>
          <p:nvPr>
            <p:custDataLst>
              <p:tags r:id="rId21"/>
            </p:custDataLst>
          </p:nvPr>
        </p:nvSpPr>
        <p:spPr>
          <a:xfrm>
            <a:off x="6195606" y="4751221"/>
            <a:ext cx="1495803" cy="471920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36" name="Freeform 27"/>
          <p:cNvSpPr/>
          <p:nvPr>
            <p:custDataLst>
              <p:tags r:id="rId22"/>
            </p:custDataLst>
          </p:nvPr>
        </p:nvSpPr>
        <p:spPr bwMode="auto">
          <a:xfrm>
            <a:off x="7915410" y="5288546"/>
            <a:ext cx="133941" cy="123108"/>
          </a:xfrm>
          <a:custGeom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38" name="矩形: 圆角 281"/>
          <p:cNvSpPr/>
          <p:nvPr>
            <p:custDataLst>
              <p:tags r:id="rId23"/>
            </p:custDataLst>
          </p:nvPr>
        </p:nvSpPr>
        <p:spPr>
          <a:xfrm flipH="1">
            <a:off x="8003137" y="2066426"/>
            <a:ext cx="1581942" cy="340940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40" name="任意多边形: 形状 282"/>
          <p:cNvSpPr/>
          <p:nvPr>
            <p:custDataLst>
              <p:tags r:id="rId24"/>
            </p:custDataLst>
          </p:nvPr>
        </p:nvSpPr>
        <p:spPr bwMode="auto">
          <a:xfrm>
            <a:off x="7915410" y="4715887"/>
            <a:ext cx="1564565" cy="647542"/>
          </a:xfrm>
          <a:custGeom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49242" name="正文"/>
          <p:cNvSpPr txBox="1"/>
          <p:nvPr>
            <p:custDataLst>
              <p:tags r:id="rId25"/>
            </p:custDataLst>
          </p:nvPr>
        </p:nvSpPr>
        <p:spPr>
          <a:xfrm>
            <a:off x="8069541" y="2066426"/>
            <a:ext cx="1449163" cy="2635652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分析检查结果：对检查结果进行分析，找出存在的问题和隐患，并提出改进措施。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44" name="标题"/>
          <p:cNvSpPr txBox="1"/>
          <p:nvPr>
            <p:custDataLst>
              <p:tags r:id="rId26"/>
            </p:custDataLst>
          </p:nvPr>
        </p:nvSpPr>
        <p:spPr>
          <a:xfrm>
            <a:off x="7964756" y="4751221"/>
            <a:ext cx="1495803" cy="471920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46" name="Freeform 27"/>
          <p:cNvSpPr/>
          <p:nvPr>
            <p:custDataLst>
              <p:tags r:id="rId27"/>
            </p:custDataLst>
          </p:nvPr>
        </p:nvSpPr>
        <p:spPr bwMode="auto">
          <a:xfrm>
            <a:off x="9684560" y="5288546"/>
            <a:ext cx="133941" cy="123108"/>
          </a:xfrm>
          <a:custGeom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48" name="矩形: 圆角 288"/>
          <p:cNvSpPr/>
          <p:nvPr>
            <p:custDataLst>
              <p:tags r:id="rId28"/>
            </p:custDataLst>
          </p:nvPr>
        </p:nvSpPr>
        <p:spPr>
          <a:xfrm flipH="1">
            <a:off x="9772287" y="2066426"/>
            <a:ext cx="1581942" cy="340940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50" name="任意多边形: 形状 289"/>
          <p:cNvSpPr/>
          <p:nvPr>
            <p:custDataLst>
              <p:tags r:id="rId29"/>
            </p:custDataLst>
          </p:nvPr>
        </p:nvSpPr>
        <p:spPr bwMode="auto">
          <a:xfrm>
            <a:off x="9684560" y="4715887"/>
            <a:ext cx="1564565" cy="647542"/>
          </a:xfrm>
          <a:custGeom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49252" name="正文"/>
          <p:cNvSpPr txBox="1"/>
          <p:nvPr>
            <p:custDataLst>
              <p:tags r:id="rId30"/>
            </p:custDataLst>
          </p:nvPr>
        </p:nvSpPr>
        <p:spPr>
          <a:xfrm>
            <a:off x="9838691" y="2066426"/>
            <a:ext cx="1449163" cy="2635652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反馈检查结果：将检查结果反馈给相关人员，以便及时采取改进措施。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54" name="标题"/>
          <p:cNvSpPr txBox="1"/>
          <p:nvPr>
            <p:custDataLst>
              <p:tags r:id="rId31"/>
            </p:custDataLst>
          </p:nvPr>
        </p:nvSpPr>
        <p:spPr>
          <a:xfrm>
            <a:off x="9733907" y="4751221"/>
            <a:ext cx="1495803" cy="471920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5" name=""/>
        <p:cNvGrpSpPr/>
        <p:nvPr/>
      </p:nvGrpSpPr>
      <p:grpSpPr>
        <a:xfrm>
          <a:off x="0" y="0"/>
          <a:ext cx="0" cy="0"/>
        </a:xfrm>
      </p:grpSpPr>
      <p:sp>
        <p:nvSpPr>
          <p:cNvPr id="104928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制定检查计划和方案</a:t>
            </a:r>
            <a:endParaRPr lang="zh-CN" altLang="en-US"/>
          </a:p>
        </p:txBody>
      </p:sp>
      <p:cxnSp>
        <p:nvCxnSpPr>
          <p:cNvPr id="3145729" name="直接连接符 91"/>
          <p:cNvCxnSpPr/>
          <p:nvPr>
            <p:custDataLst>
              <p:tags r:id="rId2"/>
            </p:custDataLst>
          </p:nvPr>
        </p:nvCxnSpPr>
        <p:spPr>
          <a:xfrm flipV="1">
            <a:off x="1855646" y="3785962"/>
            <a:ext cx="598" cy="173564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90" name="正文"/>
          <p:cNvSpPr txBox="1"/>
          <p:nvPr>
            <p:custDataLst>
              <p:tags r:id="rId3"/>
            </p:custDataLst>
          </p:nvPr>
        </p:nvSpPr>
        <p:spPr>
          <a:xfrm>
            <a:off x="838200" y="4173190"/>
            <a:ext cx="2036088" cy="69485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1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确定检查目标：明确检查的目的和重点</a:t>
            </a:r>
            <a:endParaRPr lang="zh-CN" altLang="en-US" sz="11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31" name="直接连接符 84"/>
          <p:cNvCxnSpPr/>
          <p:nvPr>
            <p:custDataLst>
              <p:tags r:id="rId4"/>
            </p:custDataLst>
          </p:nvPr>
        </p:nvCxnSpPr>
        <p:spPr>
          <a:xfrm flipV="1">
            <a:off x="3974327" y="3766212"/>
            <a:ext cx="3591" cy="1055749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92" name="正文"/>
          <p:cNvSpPr txBox="1"/>
          <p:nvPr>
            <p:custDataLst>
              <p:tags r:id="rId5"/>
            </p:custDataLst>
          </p:nvPr>
        </p:nvSpPr>
        <p:spPr>
          <a:xfrm>
            <a:off x="2958078" y="5039216"/>
            <a:ext cx="2036088" cy="69485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1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制定检查方案：确定检查的项目、标准、方法等</a:t>
            </a:r>
            <a:endParaRPr lang="zh-CN" altLang="en-US" sz="11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33" name="直接连接符 6"/>
          <p:cNvCxnSpPr/>
          <p:nvPr>
            <p:custDataLst>
              <p:tags r:id="rId6"/>
            </p:custDataLst>
          </p:nvPr>
        </p:nvCxnSpPr>
        <p:spPr>
          <a:xfrm flipH="1">
            <a:off x="6096000" y="3811099"/>
            <a:ext cx="0" cy="527875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94" name="正文"/>
          <p:cNvSpPr txBox="1"/>
          <p:nvPr>
            <p:custDataLst>
              <p:tags r:id="rId7"/>
            </p:custDataLst>
          </p:nvPr>
        </p:nvSpPr>
        <p:spPr>
          <a:xfrm>
            <a:off x="5077956" y="4556827"/>
            <a:ext cx="2036088" cy="69485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培训检查人员：对检查人员进行培训，确保他们了解检查的目的、方法和标准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35" name="直接连接符 83"/>
          <p:cNvCxnSpPr/>
          <p:nvPr>
            <p:custDataLst>
              <p:tags r:id="rId8"/>
            </p:custDataLst>
          </p:nvPr>
        </p:nvCxnSpPr>
        <p:spPr>
          <a:xfrm flipV="1">
            <a:off x="8214681" y="3766212"/>
            <a:ext cx="1795" cy="1386719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96" name="正文"/>
          <p:cNvSpPr txBox="1"/>
          <p:nvPr>
            <p:custDataLst>
              <p:tags r:id="rId9"/>
            </p:custDataLst>
          </p:nvPr>
        </p:nvSpPr>
        <p:spPr>
          <a:xfrm>
            <a:off x="7197834" y="5363602"/>
            <a:ext cx="2036088" cy="69485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1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分析检查结果：对检查结果进行分析，找出存在的问题和隐患</a:t>
            </a:r>
            <a:endParaRPr lang="zh-CN" altLang="en-US" sz="11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37" name="直接连接符 31"/>
          <p:cNvCxnSpPr/>
          <p:nvPr>
            <p:custDataLst>
              <p:tags r:id="rId10"/>
            </p:custDataLst>
          </p:nvPr>
        </p:nvCxnSpPr>
        <p:spPr>
          <a:xfrm flipH="1">
            <a:off x="10335756" y="3827259"/>
            <a:ext cx="0" cy="321992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98" name="正文"/>
          <p:cNvSpPr txBox="1"/>
          <p:nvPr>
            <p:custDataLst>
              <p:tags r:id="rId11"/>
            </p:custDataLst>
          </p:nvPr>
        </p:nvSpPr>
        <p:spPr>
          <a:xfrm>
            <a:off x="9317712" y="4386854"/>
            <a:ext cx="2036088" cy="69485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1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总结检查经验：对检查过程和结果进行总结，为下次检查提供参考和借鉴</a:t>
            </a:r>
            <a:endParaRPr lang="zh-CN" altLang="en-US" sz="11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39" name="直接连接符 32"/>
          <p:cNvCxnSpPr/>
          <p:nvPr>
            <p:custDataLst>
              <p:tags r:id="rId12"/>
            </p:custDataLst>
          </p:nvPr>
        </p:nvCxnSpPr>
        <p:spPr>
          <a:xfrm flipH="1">
            <a:off x="2916183" y="2833154"/>
            <a:ext cx="0" cy="880988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300" name="正文"/>
          <p:cNvSpPr txBox="1"/>
          <p:nvPr>
            <p:custDataLst>
              <p:tags r:id="rId13"/>
            </p:custDataLst>
          </p:nvPr>
        </p:nvSpPr>
        <p:spPr>
          <a:xfrm>
            <a:off x="1898139" y="1855210"/>
            <a:ext cx="2036088" cy="71640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1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制定检查计划：确定检查的时间、地点、人员、方法等</a:t>
            </a:r>
            <a:endParaRPr lang="zh-CN" altLang="en-US" sz="11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正文"/>
          <p:cNvSpPr txBox="1"/>
          <p:nvPr>
            <p:custDataLst>
              <p:tags r:id="rId14"/>
            </p:custDataLst>
          </p:nvPr>
        </p:nvSpPr>
        <p:spPr>
          <a:xfrm>
            <a:off x="4018017" y="2490814"/>
            <a:ext cx="2036088" cy="71640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1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准备检查工具和设备：根据检查项目和标准准备相应的工具和设备</a:t>
            </a:r>
            <a:endParaRPr lang="zh-CN" altLang="en-US" sz="11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41" name="直接连接符 96"/>
          <p:cNvCxnSpPr/>
          <p:nvPr>
            <p:custDataLst>
              <p:tags r:id="rId15"/>
            </p:custDataLst>
          </p:nvPr>
        </p:nvCxnSpPr>
        <p:spPr>
          <a:xfrm flipV="1">
            <a:off x="7154143" y="2453109"/>
            <a:ext cx="3591" cy="1255648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304" name="正文"/>
          <p:cNvSpPr txBox="1"/>
          <p:nvPr>
            <p:custDataLst>
              <p:tags r:id="rId16"/>
            </p:custDataLst>
          </p:nvPr>
        </p:nvSpPr>
        <p:spPr>
          <a:xfrm>
            <a:off x="6137895" y="1484141"/>
            <a:ext cx="2036088" cy="71640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1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实施检查：按照检查计划和方案进行现场检查，并记录检查结果</a:t>
            </a:r>
            <a:endParaRPr lang="zh-CN" altLang="en-US" sz="11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43" name="直接连接符 100"/>
          <p:cNvCxnSpPr/>
          <p:nvPr>
            <p:custDataLst>
              <p:tags r:id="rId17"/>
            </p:custDataLst>
          </p:nvPr>
        </p:nvCxnSpPr>
        <p:spPr>
          <a:xfrm flipV="1">
            <a:off x="9274021" y="3289808"/>
            <a:ext cx="3591" cy="496154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306" name="正文"/>
          <p:cNvSpPr txBox="1"/>
          <p:nvPr>
            <p:custDataLst>
              <p:tags r:id="rId18"/>
            </p:custDataLst>
          </p:nvPr>
        </p:nvSpPr>
        <p:spPr>
          <a:xfrm>
            <a:off x="8257773" y="2317250"/>
            <a:ext cx="2036088" cy="71640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1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提出整改措施：根据检查结果提出整改措施，并跟进整改情况</a:t>
            </a:r>
            <a:endParaRPr lang="zh-CN" altLang="en-US" sz="11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45" name="直接箭头连接符 183"/>
          <p:cNvCxnSpPr/>
          <p:nvPr>
            <p:custDataLst>
              <p:tags r:id="rId19"/>
            </p:custDataLst>
          </p:nvPr>
        </p:nvCxnSpPr>
        <p:spPr>
          <a:xfrm>
            <a:off x="863935" y="3771000"/>
            <a:ext cx="10331861" cy="0"/>
          </a:xfrm>
          <a:prstGeom prst="straightConnector1">
            <a:avLst/>
          </a:prstGeom>
          <a:ln w="19050">
            <a:gradFill>
              <a:gsLst>
                <a:gs pos="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308" name="椭圆 19"/>
          <p:cNvSpPr/>
          <p:nvPr>
            <p:custDataLst>
              <p:tags r:id="rId20"/>
            </p:custDataLst>
          </p:nvPr>
        </p:nvSpPr>
        <p:spPr>
          <a:xfrm>
            <a:off x="1792803" y="3707559"/>
            <a:ext cx="126881" cy="126881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310" name="椭圆 17"/>
          <p:cNvSpPr/>
          <p:nvPr>
            <p:custDataLst>
              <p:tags r:id="rId21"/>
            </p:custDataLst>
          </p:nvPr>
        </p:nvSpPr>
        <p:spPr>
          <a:xfrm>
            <a:off x="3912681" y="3707559"/>
            <a:ext cx="126881" cy="126881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312" name="椭圆 14"/>
          <p:cNvSpPr/>
          <p:nvPr>
            <p:custDataLst>
              <p:tags r:id="rId22"/>
            </p:custDataLst>
          </p:nvPr>
        </p:nvSpPr>
        <p:spPr>
          <a:xfrm>
            <a:off x="6032559" y="3707559"/>
            <a:ext cx="126881" cy="126881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314" name="椭圆 21"/>
          <p:cNvSpPr/>
          <p:nvPr>
            <p:custDataLst>
              <p:tags r:id="rId23"/>
            </p:custDataLst>
          </p:nvPr>
        </p:nvSpPr>
        <p:spPr>
          <a:xfrm>
            <a:off x="8152437" y="3707559"/>
            <a:ext cx="126881" cy="126881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316" name="椭圆 22"/>
          <p:cNvSpPr/>
          <p:nvPr>
            <p:custDataLst>
              <p:tags r:id="rId24"/>
            </p:custDataLst>
          </p:nvPr>
        </p:nvSpPr>
        <p:spPr>
          <a:xfrm>
            <a:off x="10272315" y="3707559"/>
            <a:ext cx="126881" cy="126881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318" name="椭圆 18"/>
          <p:cNvSpPr/>
          <p:nvPr>
            <p:custDataLst>
              <p:tags r:id="rId25"/>
            </p:custDataLst>
          </p:nvPr>
        </p:nvSpPr>
        <p:spPr>
          <a:xfrm>
            <a:off x="2852742" y="3707559"/>
            <a:ext cx="126881" cy="126881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320" name="椭圆 15"/>
          <p:cNvSpPr/>
          <p:nvPr>
            <p:custDataLst>
              <p:tags r:id="rId26"/>
            </p:custDataLst>
          </p:nvPr>
        </p:nvSpPr>
        <p:spPr>
          <a:xfrm>
            <a:off x="4972620" y="3707559"/>
            <a:ext cx="126881" cy="126881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cxnSp>
        <p:nvCxnSpPr>
          <p:cNvPr id="3145747" name="直接连接符 5"/>
          <p:cNvCxnSpPr/>
          <p:nvPr>
            <p:custDataLst>
              <p:tags r:id="rId27"/>
            </p:custDataLst>
          </p:nvPr>
        </p:nvCxnSpPr>
        <p:spPr>
          <a:xfrm flipH="1">
            <a:off x="5034266" y="3460380"/>
            <a:ext cx="3591" cy="251967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322" name="椭圆 13"/>
          <p:cNvSpPr/>
          <p:nvPr>
            <p:custDataLst>
              <p:tags r:id="rId28"/>
            </p:custDataLst>
          </p:nvPr>
        </p:nvSpPr>
        <p:spPr>
          <a:xfrm>
            <a:off x="7092498" y="3707559"/>
            <a:ext cx="126881" cy="126881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324" name="椭圆 20"/>
          <p:cNvSpPr/>
          <p:nvPr>
            <p:custDataLst>
              <p:tags r:id="rId29"/>
            </p:custDataLst>
          </p:nvPr>
        </p:nvSpPr>
        <p:spPr>
          <a:xfrm>
            <a:off x="9212376" y="3707559"/>
            <a:ext cx="126881" cy="126881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3" name=""/>
        <p:cNvGrpSpPr/>
        <p:nvPr/>
      </p:nvGrpSpPr>
      <p:grpSpPr>
        <a:xfrm>
          <a:off x="0" y="0"/>
          <a:ext cx="0" cy="0"/>
        </a:xfrm>
      </p:grpSpPr>
      <p:sp>
        <p:nvSpPr>
          <p:cNvPr id="104935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准备检查工具和资料</a:t>
            </a:r>
            <a:endParaRPr lang="zh-CN" altLang="en-US"/>
          </a:p>
        </p:txBody>
      </p:sp>
      <p:sp>
        <p:nvSpPr>
          <p:cNvPr id="1049360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2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4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检查工具：包括安全帽、安全带、安全鞋、安全手套等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8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0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检查资料：包括安全检查表、安全规程、安全操作规程等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4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6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准备相关文件：包括安全检查记录、安全整改通知书等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0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2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确定检查范围：包括生产现场、设备设施、安全防护设施等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1" name=""/>
        <p:cNvGrpSpPr/>
        <p:nvPr/>
      </p:nvGrpSpPr>
      <p:grpSpPr>
        <a:xfrm>
          <a:off x="0" y="0"/>
          <a:ext cx="0" cy="0"/>
        </a:xfrm>
      </p:grpSpPr>
      <p:sp>
        <p:nvSpPr>
          <p:cNvPr id="104941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实施检查并记录结果</a:t>
            </a:r>
            <a:endParaRPr lang="zh-CN" altLang="en-US"/>
          </a:p>
        </p:txBody>
      </p:sp>
      <p:sp>
        <p:nvSpPr>
          <p:cNvPr id="1049418" name="正文"/>
          <p:cNvSpPr txBox="1"/>
          <p:nvPr>
            <p:custDataLst>
              <p:tags r:id="rId2"/>
            </p:custDataLst>
          </p:nvPr>
        </p:nvSpPr>
        <p:spPr>
          <a:xfrm>
            <a:off x="3314423" y="1364400"/>
            <a:ext cx="5563153" cy="73544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检查前准备：了解检查内容、检查标准、检查工具等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正文"/>
          <p:cNvSpPr txBox="1"/>
          <p:nvPr>
            <p:custDataLst>
              <p:tags r:id="rId3"/>
            </p:custDataLst>
          </p:nvPr>
        </p:nvSpPr>
        <p:spPr>
          <a:xfrm>
            <a:off x="3314423" y="2179951"/>
            <a:ext cx="5563153" cy="73544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实施检查：按照检查标准和流程，对现场进行详细检查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正文"/>
          <p:cNvSpPr txBox="1"/>
          <p:nvPr>
            <p:custDataLst>
              <p:tags r:id="rId4"/>
            </p:custDataLst>
          </p:nvPr>
        </p:nvSpPr>
        <p:spPr>
          <a:xfrm>
            <a:off x="3314423" y="2995501"/>
            <a:ext cx="5563153" cy="73544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记录结果：将检查中发现的问题和隐患记录下来，包括位置、状况、影响等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正文"/>
          <p:cNvSpPr txBox="1"/>
          <p:nvPr>
            <p:custDataLst>
              <p:tags r:id="rId5"/>
            </p:custDataLst>
          </p:nvPr>
        </p:nvSpPr>
        <p:spPr>
          <a:xfrm>
            <a:off x="3314423" y="3811052"/>
            <a:ext cx="5563153" cy="73544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分析结果：对检查结果进行分析，找出问题的原因和影响程度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正文"/>
          <p:cNvSpPr txBox="1"/>
          <p:nvPr>
            <p:custDataLst>
              <p:tags r:id="rId6"/>
            </p:custDataLst>
          </p:nvPr>
        </p:nvSpPr>
        <p:spPr>
          <a:xfrm>
            <a:off x="3314423" y="4626603"/>
            <a:ext cx="5563153" cy="73544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提出整改建议：根据检查结果，提出针对性的整改建议和措施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正文"/>
          <p:cNvSpPr txBox="1"/>
          <p:nvPr>
            <p:custDataLst>
              <p:tags r:id="rId7"/>
            </p:custDataLst>
          </p:nvPr>
        </p:nvSpPr>
        <p:spPr>
          <a:xfrm>
            <a:off x="3314423" y="5442154"/>
            <a:ext cx="5563153" cy="73544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跟进整改：对整改情况进行跟踪和监督，确保整改到位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9" name=""/>
        <p:cNvGrpSpPr/>
        <p:nvPr/>
      </p:nvGrpSpPr>
      <p:grpSpPr>
        <a:xfrm>
          <a:off x="0" y="0"/>
          <a:ext cx="0" cy="0"/>
        </a:xfrm>
      </p:grpSpPr>
      <p:sp>
        <p:nvSpPr>
          <p:cNvPr id="104946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安全检查的技巧与要点</a:t>
            </a:r>
            <a:endParaRPr lang="zh-CN" altLang="en-US"/>
          </a:p>
        </p:txBody>
      </p:sp>
      <p:sp>
        <p:nvSpPr>
          <p:cNvPr id="104946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TWO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7" name=""/>
        <p:cNvGrpSpPr/>
        <p:nvPr/>
      </p:nvGrpSpPr>
      <p:grpSpPr>
        <a:xfrm>
          <a:off x="0" y="0"/>
          <a:ext cx="0" cy="0"/>
        </a:xfrm>
      </p:grpSpPr>
      <p:sp>
        <p:nvSpPr>
          <p:cNvPr id="10495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观察法：通过观察发现异常</a:t>
            </a:r>
            <a:endParaRPr lang="zh-CN" altLang="en-US"/>
          </a:p>
        </p:txBody>
      </p:sp>
      <p:sp>
        <p:nvSpPr>
          <p:cNvPr id="1049548" name="正文"/>
          <p:cNvSpPr txBox="1"/>
          <p:nvPr>
            <p:custDataLst>
              <p:tags r:id="rId2"/>
            </p:custDataLst>
          </p:nvPr>
        </p:nvSpPr>
        <p:spPr>
          <a:xfrm>
            <a:off x="2383176" y="1364400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观察环境：检查工作场所的环境是否整洁、有序，是否存在安全隐患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正文"/>
          <p:cNvSpPr txBox="1"/>
          <p:nvPr>
            <p:custDataLst>
              <p:tags r:id="rId3"/>
            </p:custDataLst>
          </p:nvPr>
        </p:nvSpPr>
        <p:spPr>
          <a:xfrm>
            <a:off x="2383176" y="2641578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观察设备：检查设备的运行状态、外观、声音等是否正常，是否存在异常情况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正文"/>
          <p:cNvSpPr txBox="1"/>
          <p:nvPr>
            <p:custDataLst>
              <p:tags r:id="rId4"/>
            </p:custDataLst>
          </p:nvPr>
        </p:nvSpPr>
        <p:spPr>
          <a:xfrm>
            <a:off x="2383176" y="3918755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观察操作：观察员工的操作是否符合安全规范，是否存在违规操作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正文"/>
          <p:cNvSpPr txBox="1"/>
          <p:nvPr>
            <p:custDataLst>
              <p:tags r:id="rId5"/>
            </p:custDataLst>
          </p:nvPr>
        </p:nvSpPr>
        <p:spPr>
          <a:xfrm>
            <a:off x="2383176" y="5195933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观察结果：观察安全检查的结果，分析是否存在潜在的安全隐患，并提出改进措施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5" name=""/>
        <p:cNvGrpSpPr/>
        <p:nvPr/>
      </p:nvGrpSpPr>
      <p:grpSpPr>
        <a:xfrm>
          <a:off x="0" y="0"/>
          <a:ext cx="0" cy="0"/>
        </a:xfrm>
      </p:grpSpPr>
      <p:sp>
        <p:nvSpPr>
          <p:cNvPr id="104958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实验法：通过实验验证设备功能</a:t>
            </a:r>
            <a:endParaRPr lang="zh-CN" altLang="en-US"/>
          </a:p>
        </p:txBody>
      </p:sp>
      <p:sp>
        <p:nvSpPr>
          <p:cNvPr id="1049590" name="任意多边形 20"/>
          <p:cNvSpPr/>
          <p:nvPr>
            <p:custDataLst>
              <p:tags r:id="rId2"/>
            </p:custDataLst>
          </p:nvPr>
        </p:nvSpPr>
        <p:spPr>
          <a:xfrm rot="2700000">
            <a:off x="1073847" y="1643155"/>
            <a:ext cx="1142154" cy="114413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92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838200" y="3189513"/>
            <a:ext cx="1615020" cy="270955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实验目的：验证设备功能是否正常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矩形 42"/>
          <p:cNvSpPr/>
          <p:nvPr>
            <p:custDataLst>
              <p:tags r:id="rId4"/>
            </p:custDataLst>
          </p:nvPr>
        </p:nvSpPr>
        <p:spPr>
          <a:xfrm>
            <a:off x="874829" y="2853136"/>
            <a:ext cx="1540948" cy="109123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96" name="任意多边形 18"/>
          <p:cNvSpPr/>
          <p:nvPr>
            <p:custDataLst>
              <p:tags r:id="rId5"/>
            </p:custDataLst>
          </p:nvPr>
        </p:nvSpPr>
        <p:spPr>
          <a:xfrm rot="5400000">
            <a:off x="2855242" y="1643155"/>
            <a:ext cx="1142154" cy="114413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98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2618374" y="3189513"/>
            <a:ext cx="1615020" cy="270955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实验设备：所需设备清单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矩形 43"/>
          <p:cNvSpPr/>
          <p:nvPr>
            <p:custDataLst>
              <p:tags r:id="rId7"/>
            </p:custDataLst>
          </p:nvPr>
        </p:nvSpPr>
        <p:spPr>
          <a:xfrm>
            <a:off x="2655003" y="2853136"/>
            <a:ext cx="1540948" cy="109123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602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4634805" y="1643155"/>
            <a:ext cx="1142154" cy="114413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604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4398547" y="3189513"/>
            <a:ext cx="1615020" cy="270955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实验步骤：详细描述实验操作步骤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矩形 44"/>
          <p:cNvSpPr/>
          <p:nvPr>
            <p:custDataLst>
              <p:tags r:id="rId10"/>
            </p:custDataLst>
          </p:nvPr>
        </p:nvSpPr>
        <p:spPr>
          <a:xfrm>
            <a:off x="4435176" y="2853136"/>
            <a:ext cx="1540948" cy="109123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608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6414978" y="1643155"/>
            <a:ext cx="1142154" cy="114413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610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6178721" y="3189513"/>
            <a:ext cx="1615020" cy="270955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实验结果：记录实验结果，包括数据、图表等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矩形 45"/>
          <p:cNvSpPr/>
          <p:nvPr>
            <p:custDataLst>
              <p:tags r:id="rId13"/>
            </p:custDataLst>
          </p:nvPr>
        </p:nvSpPr>
        <p:spPr>
          <a:xfrm>
            <a:off x="6215960" y="2853136"/>
            <a:ext cx="1540948" cy="109123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614" name="任意多边形 19"/>
          <p:cNvSpPr/>
          <p:nvPr>
            <p:custDataLst>
              <p:tags r:id="rId14"/>
            </p:custDataLst>
          </p:nvPr>
        </p:nvSpPr>
        <p:spPr>
          <a:xfrm rot="16200000" flipV="1">
            <a:off x="8196983" y="1643155"/>
            <a:ext cx="1142154" cy="114413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616" name="文本框 36"/>
          <p:cNvSpPr txBox="1"/>
          <p:nvPr>
            <p:custDataLst>
              <p:tags r:id="rId15"/>
            </p:custDataLst>
          </p:nvPr>
        </p:nvSpPr>
        <p:spPr bwMode="auto">
          <a:xfrm>
            <a:off x="7959505" y="3189513"/>
            <a:ext cx="1615020" cy="270955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实验分析：对实验结果进行分析，找出问题所在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矩形 46"/>
          <p:cNvSpPr/>
          <p:nvPr>
            <p:custDataLst>
              <p:tags r:id="rId16"/>
            </p:custDataLst>
          </p:nvPr>
        </p:nvSpPr>
        <p:spPr>
          <a:xfrm>
            <a:off x="7996134" y="2853136"/>
            <a:ext cx="1540948" cy="109123"/>
          </a:xfrm>
          <a:prstGeom prst="rect">
            <a:avLst/>
          </a:pr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620" name="任意多边形 23"/>
          <p:cNvSpPr/>
          <p:nvPr>
            <p:custDataLst>
              <p:tags r:id="rId17"/>
            </p:custDataLst>
          </p:nvPr>
        </p:nvSpPr>
        <p:spPr>
          <a:xfrm rot="18900000" flipV="1">
            <a:off x="9975936" y="1643155"/>
            <a:ext cx="1142154" cy="114413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622" name="文本框 39"/>
          <p:cNvSpPr txBox="1"/>
          <p:nvPr>
            <p:custDataLst>
              <p:tags r:id="rId18"/>
            </p:custDataLst>
          </p:nvPr>
        </p:nvSpPr>
        <p:spPr bwMode="auto">
          <a:xfrm>
            <a:off x="9739678" y="3189513"/>
            <a:ext cx="1615020" cy="270955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改进措施：根据实验结果提出改进措施，提高设备功能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矩形 47"/>
          <p:cNvSpPr/>
          <p:nvPr>
            <p:custDataLst>
              <p:tags r:id="rId19"/>
            </p:custDataLst>
          </p:nvPr>
        </p:nvSpPr>
        <p:spPr>
          <a:xfrm>
            <a:off x="9776918" y="2853136"/>
            <a:ext cx="1540948" cy="109123"/>
          </a:xfrm>
          <a:prstGeom prst="rect">
            <a:avLst/>
          </a:pr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3" name=""/>
        <p:cNvGrpSpPr/>
        <p:nvPr/>
      </p:nvGrpSpPr>
      <p:grpSpPr>
        <a:xfrm>
          <a:off x="0" y="0"/>
          <a:ext cx="0" cy="0"/>
        </a:xfrm>
      </p:grpSpPr>
      <p:sp>
        <p:nvSpPr>
          <p:cNvPr id="104965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检测法：使用检测工具进行测量和测试</a:t>
            </a:r>
            <a:endParaRPr lang="zh-CN" altLang="en-US"/>
          </a:p>
        </p:txBody>
      </p:sp>
      <p:sp>
        <p:nvSpPr>
          <p:cNvPr id="1049660" name="任意多边形 20"/>
          <p:cNvSpPr/>
          <p:nvPr>
            <p:custDataLst>
              <p:tags r:id="rId2"/>
            </p:custDataLst>
          </p:nvPr>
        </p:nvSpPr>
        <p:spPr>
          <a:xfrm rot="2700000">
            <a:off x="1160566" y="1605964"/>
            <a:ext cx="1162268" cy="116428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662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838200" y="3179434"/>
            <a:ext cx="1807808" cy="275727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检测工具的选择：根据检查项目的需求和特点选择合适的检测工具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矩形 42"/>
          <p:cNvSpPr/>
          <p:nvPr>
            <p:custDataLst>
              <p:tags r:id="rId4"/>
            </p:custDataLst>
          </p:nvPr>
        </p:nvSpPr>
        <p:spPr>
          <a:xfrm>
            <a:off x="957994" y="2837551"/>
            <a:ext cx="1568086" cy="111045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666" name="任意多边形 18"/>
          <p:cNvSpPr/>
          <p:nvPr>
            <p:custDataLst>
              <p:tags r:id="rId5"/>
            </p:custDataLst>
          </p:nvPr>
        </p:nvSpPr>
        <p:spPr>
          <a:xfrm rot="5400000">
            <a:off x="3338389" y="1605964"/>
            <a:ext cx="1162268" cy="116428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668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015350" y="3179434"/>
            <a:ext cx="1807808" cy="275727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测量和测试的方法：按照检测工具的使用说明书进行操作，确保测量和测试的准确性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矩形 43"/>
          <p:cNvSpPr/>
          <p:nvPr>
            <p:custDataLst>
              <p:tags r:id="rId7"/>
            </p:custDataLst>
          </p:nvPr>
        </p:nvSpPr>
        <p:spPr>
          <a:xfrm>
            <a:off x="3135144" y="2837551"/>
            <a:ext cx="1568086" cy="111045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672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5514866" y="1605964"/>
            <a:ext cx="1162268" cy="116428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674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5191827" y="3179434"/>
            <a:ext cx="1807808" cy="275727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数据记录：将测量和测试的数据记录下来，以便进行分析和评估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矩形 44"/>
          <p:cNvSpPr/>
          <p:nvPr>
            <p:custDataLst>
              <p:tags r:id="rId10"/>
            </p:custDataLst>
          </p:nvPr>
        </p:nvSpPr>
        <p:spPr>
          <a:xfrm>
            <a:off x="5312293" y="2837551"/>
            <a:ext cx="1568086" cy="111045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678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7692016" y="1605964"/>
            <a:ext cx="1162268" cy="116428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680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7368976" y="3179434"/>
            <a:ext cx="1807808" cy="275727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结果分析：根据测量和测试的结果进行分析，找出潜在的安全隐患和问题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矩形 45"/>
          <p:cNvSpPr/>
          <p:nvPr>
            <p:custDataLst>
              <p:tags r:id="rId13"/>
            </p:custDataLst>
          </p:nvPr>
        </p:nvSpPr>
        <p:spPr>
          <a:xfrm>
            <a:off x="7488770" y="2837551"/>
            <a:ext cx="1568086" cy="111045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684" name="任意多边形 3"/>
          <p:cNvSpPr/>
          <p:nvPr>
            <p:custDataLst>
              <p:tags r:id="rId14"/>
            </p:custDataLst>
          </p:nvPr>
        </p:nvSpPr>
        <p:spPr>
          <a:xfrm rot="16200000" flipV="1">
            <a:off x="9869839" y="1605964"/>
            <a:ext cx="1162268" cy="116428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686" name="文本框 4"/>
          <p:cNvSpPr txBox="1"/>
          <p:nvPr>
            <p:custDataLst>
              <p:tags r:id="rId15"/>
            </p:custDataLst>
          </p:nvPr>
        </p:nvSpPr>
        <p:spPr bwMode="auto">
          <a:xfrm>
            <a:off x="9546126" y="3179434"/>
            <a:ext cx="1807808" cy="275727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整改建议：根据分析结果提出整改建议，以便及时纠正和改进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矩形 5"/>
          <p:cNvSpPr/>
          <p:nvPr>
            <p:custDataLst>
              <p:tags r:id="rId16"/>
            </p:custDataLst>
          </p:nvPr>
        </p:nvSpPr>
        <p:spPr>
          <a:xfrm>
            <a:off x="9665920" y="2837551"/>
            <a:ext cx="1568086" cy="111045"/>
          </a:xfrm>
          <a:prstGeom prst="rect">
            <a:avLst/>
          </a:pr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1" name=""/>
        <p:cNvGrpSpPr/>
        <p:nvPr/>
      </p:nvGrpSpPr>
      <p:grpSpPr>
        <a:xfrm>
          <a:off x="0" y="0"/>
          <a:ext cx="0" cy="0"/>
        </a:xfrm>
      </p:grpSpPr>
      <p:sp>
        <p:nvSpPr>
          <p:cNvPr id="10497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访谈法：与相关人员进行交流和询问</a:t>
            </a:r>
            <a:endParaRPr lang="zh-CN" altLang="en-US"/>
          </a:p>
        </p:txBody>
      </p:sp>
      <p:sp>
        <p:nvSpPr>
          <p:cNvPr id="1049724" name="圆角矩形 3"/>
          <p:cNvSpPr/>
          <p:nvPr>
            <p:custDataLst>
              <p:tags r:id="rId2"/>
            </p:custDataLst>
          </p:nvPr>
        </p:nvSpPr>
        <p:spPr>
          <a:xfrm rot="16200000">
            <a:off x="5702418" y="-2489057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圆角矩形 4"/>
          <p:cNvSpPr/>
          <p:nvPr>
            <p:custDataLst>
              <p:tags r:id="rId3"/>
            </p:custDataLst>
          </p:nvPr>
        </p:nvSpPr>
        <p:spPr>
          <a:xfrm rot="16200000">
            <a:off x="514912" y="2699097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8" name="圆角矩形 5"/>
          <p:cNvSpPr/>
          <p:nvPr>
            <p:custDataLst>
              <p:tags r:id="rId4"/>
            </p:custDataLst>
          </p:nvPr>
        </p:nvSpPr>
        <p:spPr>
          <a:xfrm rot="16200000">
            <a:off x="5702418" y="-3491314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圆角矩形 6"/>
          <p:cNvSpPr/>
          <p:nvPr>
            <p:custDataLst>
              <p:tags r:id="rId5"/>
            </p:custDataLst>
          </p:nvPr>
        </p:nvSpPr>
        <p:spPr>
          <a:xfrm rot="16200000">
            <a:off x="514912" y="1696192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32" name="圆角矩形 11"/>
          <p:cNvSpPr/>
          <p:nvPr>
            <p:custDataLst>
              <p:tags r:id="rId6"/>
            </p:custDataLst>
          </p:nvPr>
        </p:nvSpPr>
        <p:spPr>
          <a:xfrm rot="16200000">
            <a:off x="5702418" y="-483895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圆角矩形 12"/>
          <p:cNvSpPr/>
          <p:nvPr>
            <p:custDataLst>
              <p:tags r:id="rId7"/>
            </p:custDataLst>
          </p:nvPr>
        </p:nvSpPr>
        <p:spPr>
          <a:xfrm rot="16200000">
            <a:off x="514912" y="4704259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6" name="圆角矩形 9"/>
          <p:cNvSpPr/>
          <p:nvPr>
            <p:custDataLst>
              <p:tags r:id="rId8"/>
            </p:custDataLst>
          </p:nvPr>
        </p:nvSpPr>
        <p:spPr>
          <a:xfrm rot="16200000">
            <a:off x="5702418" y="-1486152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圆角矩形 10"/>
          <p:cNvSpPr/>
          <p:nvPr>
            <p:custDataLst>
              <p:tags r:id="rId9"/>
            </p:custDataLst>
          </p:nvPr>
        </p:nvSpPr>
        <p:spPr>
          <a:xfrm rot="16200000">
            <a:off x="514912" y="3701354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40" name="圆角矩形 7"/>
          <p:cNvSpPr/>
          <p:nvPr>
            <p:custDataLst>
              <p:tags r:id="rId10"/>
            </p:custDataLst>
          </p:nvPr>
        </p:nvSpPr>
        <p:spPr>
          <a:xfrm rot="16200000">
            <a:off x="5702418" y="517714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圆角矩形 8"/>
          <p:cNvSpPr/>
          <p:nvPr>
            <p:custDataLst>
              <p:tags r:id="rId11"/>
            </p:custDataLst>
          </p:nvPr>
        </p:nvSpPr>
        <p:spPr>
          <a:xfrm rot="16200000">
            <a:off x="514912" y="5705868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4" name="文本框 14"/>
          <p:cNvSpPr txBox="1"/>
          <p:nvPr>
            <p:custDataLst>
              <p:tags r:id="rId12"/>
            </p:custDataLst>
          </p:nvPr>
        </p:nvSpPr>
        <p:spPr>
          <a:xfrm>
            <a:off x="1280048" y="5383228"/>
            <a:ext cx="10073027" cy="78651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评估访谈效果：对访谈结果进行评估，看看是否达到了预期的目的和效果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746" name="文本框 15"/>
          <p:cNvSpPr txBox="1"/>
          <p:nvPr>
            <p:custDataLst>
              <p:tags r:id="rId13"/>
            </p:custDataLst>
          </p:nvPr>
        </p:nvSpPr>
        <p:spPr>
          <a:xfrm>
            <a:off x="1280696" y="3377418"/>
            <a:ext cx="10073027" cy="787164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进行访谈：与访谈对象进行面对面的交流，了解他们的经验和看法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748" name="文本框 16"/>
          <p:cNvSpPr txBox="1"/>
          <p:nvPr>
            <p:custDataLst>
              <p:tags r:id="rId14"/>
            </p:custDataLst>
          </p:nvPr>
        </p:nvSpPr>
        <p:spPr>
          <a:xfrm>
            <a:off x="1280048" y="4380971"/>
            <a:ext cx="10073027" cy="78651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整理访谈结果：将访谈内容进行整理和分析，提取关键信息和观点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750" name="文本框 17"/>
          <p:cNvSpPr txBox="1"/>
          <p:nvPr>
            <p:custDataLst>
              <p:tags r:id="rId15"/>
            </p:custDataLst>
          </p:nvPr>
        </p:nvSpPr>
        <p:spPr>
          <a:xfrm>
            <a:off x="1280696" y="1372256"/>
            <a:ext cx="10073027" cy="787164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确定访谈对象：包括管理人员、操作人员、安全专家等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752" name="文本框 18"/>
          <p:cNvSpPr txBox="1"/>
          <p:nvPr>
            <p:custDataLst>
              <p:tags r:id="rId16"/>
            </p:custDataLst>
          </p:nvPr>
        </p:nvSpPr>
        <p:spPr>
          <a:xfrm>
            <a:off x="1280048" y="2375809"/>
            <a:ext cx="10073027" cy="78651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设计访谈问题：根据安全检查的目的和需要，设计有针对性的问题</a:t>
            </a:r>
            <a:endParaRPr lang="zh-CN" altLang="en-US" sz="20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9" name=""/>
        <p:cNvGrpSpPr/>
        <p:nvPr/>
      </p:nvGrpSpPr>
      <p:grpSpPr>
        <a:xfrm>
          <a:off x="0" y="0"/>
          <a:ext cx="0" cy="0"/>
        </a:xfrm>
      </p:grpSpPr>
      <p:sp>
        <p:nvSpPr>
          <p:cNvPr id="104978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安全检查的注意事项与实践应用</a:t>
            </a:r>
            <a:endParaRPr lang="zh-CN" altLang="en-US"/>
          </a:p>
        </p:txBody>
      </p:sp>
      <p:sp>
        <p:nvSpPr>
          <p:cNvPr id="104978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THREE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7" name=""/>
        <p:cNvGrpSpPr/>
        <p:nvPr/>
      </p:nvGrpSpPr>
      <p:grpSpPr>
        <a:xfrm>
          <a:off x="0" y="0"/>
          <a:ext cx="0" cy="0"/>
        </a:xfrm>
      </p:grpSpPr>
      <p:sp>
        <p:nvSpPr>
          <p:cNvPr id="10498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安全检查前的准备工作</a:t>
            </a:r>
            <a:endParaRPr lang="zh-CN" altLang="en-US"/>
          </a:p>
        </p:txBody>
      </p:sp>
      <p:sp>
        <p:nvSpPr>
          <p:cNvPr id="1049872" name="任意多边形 3"/>
          <p:cNvSpPr/>
          <p:nvPr>
            <p:custDataLst>
              <p:tags r:id="rId2"/>
            </p:custDataLst>
          </p:nvPr>
        </p:nvSpPr>
        <p:spPr>
          <a:xfrm>
            <a:off x="838200" y="2519128"/>
            <a:ext cx="10272120" cy="1775167"/>
          </a:xfrm>
          <a:custGeom>
            <a:gdLst>
              <a:gd name="connsiteX0" fmla="*/ 16538 w 16538"/>
              <a:gd name="connsiteY0" fmla="*/ 0 h 2858"/>
              <a:gd name="connsiteX1" fmla="*/ 16500 w 16538"/>
              <a:gd name="connsiteY1" fmla="*/ 33 h 2858"/>
              <a:gd name="connsiteX2" fmla="*/ 8269 w 16538"/>
              <a:gd name="connsiteY2" fmla="*/ 2858 h 2858"/>
              <a:gd name="connsiteX3" fmla="*/ 39 w 16538"/>
              <a:gd name="connsiteY3" fmla="*/ 33 h 2858"/>
              <a:gd name="connsiteX4" fmla="*/ 0 w 16538"/>
              <a:gd name="connsiteY4" fmla="*/ 0 h 28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38" h="2858">
                <a:moveTo>
                  <a:pt x="16538" y="0"/>
                </a:moveTo>
                <a:lnTo>
                  <a:pt x="16500" y="33"/>
                </a:lnTo>
                <a:cubicBezTo>
                  <a:pt x="14393" y="1778"/>
                  <a:pt x="11483" y="2858"/>
                  <a:pt x="8269" y="2858"/>
                </a:cubicBezTo>
                <a:cubicBezTo>
                  <a:pt x="5055" y="2858"/>
                  <a:pt x="2145" y="1778"/>
                  <a:pt x="39" y="33"/>
                </a:cubicBezTo>
                <a:lnTo>
                  <a:pt x="0" y="0"/>
                </a:lnTo>
              </a:path>
            </a:pathLst>
          </a:custGeom>
          <a:ln w="123825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67000">
                  <a:schemeClr val="accent1"/>
                </a:gs>
              </a:gsLst>
              <a:lin ang="0" scaled="1"/>
            </a:gra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874" name="圆角矩形 4"/>
          <p:cNvSpPr/>
          <p:nvPr>
            <p:custDataLst>
              <p:tags r:id="rId3"/>
            </p:custDataLst>
          </p:nvPr>
        </p:nvSpPr>
        <p:spPr>
          <a:xfrm>
            <a:off x="1420813" y="2447699"/>
            <a:ext cx="1475787" cy="4093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48000">
                <a:schemeClr val="accent1"/>
              </a:gs>
              <a:gs pos="81000">
                <a:schemeClr val="accent1"/>
              </a:gs>
              <a:gs pos="100000">
                <a:schemeClr val="accent1"/>
              </a:gs>
            </a:gsLst>
            <a:lin ang="5400000" scaled="0"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7625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16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1600" b="1">
              <a:latin typeface="+mj-ea"/>
              <a:ea typeface="+mj-ea"/>
              <a:sym typeface="+mn-ea"/>
            </a:endParaRPr>
          </a:p>
        </p:txBody>
      </p:sp>
      <p:sp>
        <p:nvSpPr>
          <p:cNvPr id="1049876" name="椭圆 5"/>
          <p:cNvSpPr/>
          <p:nvPr>
            <p:custDataLst>
              <p:tags r:id="rId4"/>
            </p:custDataLst>
          </p:nvPr>
        </p:nvSpPr>
        <p:spPr>
          <a:xfrm>
            <a:off x="2056842" y="3262611"/>
            <a:ext cx="202486" cy="202486"/>
          </a:xfrm>
          <a:prstGeom prst="ellipse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4000">
                <a:schemeClr val="accent1"/>
              </a:gs>
            </a:gsLst>
            <a:lin ang="5400000" scaled="0"/>
          </a:gradFill>
          <a:ln w="1905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37000">
                  <a:srgbClr val="FFFFFF"/>
                </a:gs>
                <a:gs pos="71000">
                  <a:schemeClr val="accent1">
                    <a:lumMod val="20000"/>
                    <a:lumOff val="80000"/>
                  </a:schemeClr>
                </a:gs>
                <a:gs pos="100000">
                  <a:srgbClr val="FFFFFF"/>
                </a:gs>
              </a:gsLst>
              <a:lin ang="16200000" scaled="0"/>
            </a:gradFill>
          </a:ln>
          <a:effectLst>
            <a:outerShdw blurRad="342900" sx="106000" sy="106000" algn="ctr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878" name="正文"/>
          <p:cNvSpPr txBox="1"/>
          <p:nvPr>
            <p:custDataLst>
              <p:tags r:id="rId5"/>
            </p:custDataLst>
          </p:nvPr>
        </p:nvSpPr>
        <p:spPr>
          <a:xfrm>
            <a:off x="1101556" y="1420984"/>
            <a:ext cx="2113058" cy="89627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确定检查范围和目标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圆角矩形 20"/>
          <p:cNvSpPr/>
          <p:nvPr>
            <p:custDataLst>
              <p:tags r:id="rId6"/>
            </p:custDataLst>
          </p:nvPr>
        </p:nvSpPr>
        <p:spPr>
          <a:xfrm>
            <a:off x="3692878" y="3218512"/>
            <a:ext cx="1475787" cy="4093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48000">
                <a:schemeClr val="accent1"/>
              </a:gs>
              <a:gs pos="81000">
                <a:schemeClr val="accent1"/>
              </a:gs>
              <a:gs pos="100000">
                <a:schemeClr val="accent1"/>
              </a:gs>
            </a:gsLst>
            <a:lin ang="5400000" scaled="0"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11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1100" b="1">
              <a:latin typeface="+mj-ea"/>
              <a:ea typeface="+mj-ea"/>
              <a:sym typeface="+mn-ea"/>
            </a:endParaRPr>
          </a:p>
        </p:txBody>
      </p:sp>
      <p:sp>
        <p:nvSpPr>
          <p:cNvPr id="1049882" name="椭圆 21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4328286" y="4045847"/>
            <a:ext cx="204349" cy="204349"/>
          </a:xfrm>
          <a:prstGeom prst="ellipse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4000">
                <a:schemeClr val="accent1"/>
              </a:gs>
            </a:gsLst>
            <a:lin ang="5400000" scaled="0"/>
          </a:gradFill>
          <a:ln w="1905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37000">
                  <a:srgbClr val="FFFFFF"/>
                </a:gs>
                <a:gs pos="71000">
                  <a:schemeClr val="accent1">
                    <a:lumMod val="20000"/>
                    <a:lumOff val="80000"/>
                  </a:schemeClr>
                </a:gs>
                <a:gs pos="100000">
                  <a:srgbClr val="FFFFFF"/>
                </a:gs>
              </a:gsLst>
              <a:lin ang="16200000" scaled="0"/>
            </a:gradFill>
          </a:ln>
          <a:effectLst>
            <a:outerShdw blurRad="342900" sx="106000" sy="106000" algn="ctr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884" name="正文"/>
          <p:cNvSpPr txBox="1"/>
          <p:nvPr>
            <p:custDataLst>
              <p:tags r:id="rId8"/>
            </p:custDataLst>
          </p:nvPr>
        </p:nvSpPr>
        <p:spPr>
          <a:xfrm>
            <a:off x="3373621" y="2181238"/>
            <a:ext cx="2113058" cy="89627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准备检查工具和设备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圆角矩形 6"/>
          <p:cNvSpPr/>
          <p:nvPr>
            <p:custDataLst>
              <p:tags r:id="rId9"/>
            </p:custDataLst>
          </p:nvPr>
        </p:nvSpPr>
        <p:spPr>
          <a:xfrm>
            <a:off x="6066807" y="3319134"/>
            <a:ext cx="1475787" cy="4093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48000">
                <a:schemeClr val="accent1"/>
              </a:gs>
              <a:gs pos="81000">
                <a:schemeClr val="accent1"/>
              </a:gs>
              <a:gs pos="100000">
                <a:schemeClr val="accent1"/>
              </a:gs>
            </a:gsLst>
            <a:lin ang="5400000" scaled="0"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11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1100" b="1">
              <a:latin typeface="+mj-ea"/>
              <a:ea typeface="+mj-ea"/>
              <a:sym typeface="+mn-ea"/>
            </a:endParaRPr>
          </a:p>
        </p:txBody>
      </p:sp>
      <p:sp>
        <p:nvSpPr>
          <p:cNvPr id="1049888" name="椭圆 7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6702215" y="4146468"/>
            <a:ext cx="204349" cy="204349"/>
          </a:xfrm>
          <a:prstGeom prst="ellipse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4000">
                <a:schemeClr val="accent1"/>
              </a:gs>
            </a:gsLst>
            <a:lin ang="5400000" scaled="0"/>
          </a:gradFill>
          <a:ln w="1905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37000">
                  <a:srgbClr val="FFFFFF"/>
                </a:gs>
                <a:gs pos="71000">
                  <a:schemeClr val="accent1">
                    <a:lumMod val="20000"/>
                    <a:lumOff val="80000"/>
                  </a:schemeClr>
                </a:gs>
                <a:gs pos="100000">
                  <a:srgbClr val="FFFFFF"/>
                </a:gs>
              </a:gsLst>
              <a:lin ang="16200000" scaled="0"/>
            </a:gradFill>
          </a:ln>
          <a:effectLst>
            <a:outerShdw blurRad="342900" sx="106000" sy="106000" algn="ctr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890" name="正文"/>
          <p:cNvSpPr txBox="1"/>
          <p:nvPr>
            <p:custDataLst>
              <p:tags r:id="rId11"/>
            </p:custDataLst>
          </p:nvPr>
        </p:nvSpPr>
        <p:spPr>
          <a:xfrm>
            <a:off x="5747550" y="2296145"/>
            <a:ext cx="2113058" cy="89627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培训检查人员，确保他们了解检查流程和标准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圆角矩形 8"/>
          <p:cNvSpPr/>
          <p:nvPr>
            <p:custDataLst>
              <p:tags r:id="rId12"/>
            </p:custDataLst>
          </p:nvPr>
        </p:nvSpPr>
        <p:spPr>
          <a:xfrm>
            <a:off x="8403469" y="2742111"/>
            <a:ext cx="1475787" cy="4093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48000">
                <a:schemeClr val="accent1"/>
              </a:gs>
              <a:gs pos="81000">
                <a:schemeClr val="accent1"/>
              </a:gs>
              <a:gs pos="100000">
                <a:schemeClr val="accent1"/>
              </a:gs>
            </a:gsLst>
            <a:lin ang="5400000" scaled="0"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11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1100" b="1">
              <a:latin typeface="+mj-ea"/>
              <a:ea typeface="+mj-ea"/>
              <a:sym typeface="+mn-ea"/>
            </a:endParaRPr>
          </a:p>
        </p:txBody>
      </p:sp>
      <p:sp>
        <p:nvSpPr>
          <p:cNvPr id="1049894" name="椭圆 38"/>
          <p:cNvSpPr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9038877" y="3569446"/>
            <a:ext cx="204349" cy="204349"/>
          </a:xfrm>
          <a:prstGeom prst="ellipse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4000">
                <a:schemeClr val="accent1"/>
              </a:gs>
            </a:gsLst>
            <a:lin ang="5400000" scaled="0"/>
          </a:gradFill>
          <a:ln w="1905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37000">
                  <a:srgbClr val="FFFFFF"/>
                </a:gs>
                <a:gs pos="71000">
                  <a:schemeClr val="accent1">
                    <a:lumMod val="20000"/>
                    <a:lumOff val="80000"/>
                  </a:schemeClr>
                </a:gs>
                <a:gs pos="100000">
                  <a:srgbClr val="FFFFFF"/>
                </a:gs>
              </a:gsLst>
              <a:lin ang="16200000" scaled="0"/>
            </a:gradFill>
          </a:ln>
          <a:effectLst>
            <a:outerShdw blurRad="342900" sx="106000" sy="106000" algn="ctr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896" name="正文"/>
          <p:cNvSpPr txBox="1"/>
          <p:nvPr>
            <p:custDataLst>
              <p:tags r:id="rId14"/>
            </p:custDataLst>
          </p:nvPr>
        </p:nvSpPr>
        <p:spPr>
          <a:xfrm>
            <a:off x="8084212" y="1679992"/>
            <a:ext cx="2113058" cy="89627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检查现场环境，确保无安全隐患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椭圆 28"/>
          <p:cNvSpPr/>
          <p:nvPr>
            <p:custDataLst>
              <p:tags r:id="rId15"/>
            </p:custDataLst>
          </p:nvPr>
        </p:nvSpPr>
        <p:spPr>
          <a:xfrm>
            <a:off x="3104054" y="3725347"/>
            <a:ext cx="204349" cy="204349"/>
          </a:xfrm>
          <a:prstGeom prst="ellipse">
            <a:avLst/>
          </a:prstGeom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54000">
                <a:schemeClr val="accent4"/>
              </a:gs>
              <a:gs pos="81000">
                <a:schemeClr val="accent4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4800000" scaled="0"/>
          </a:gradFill>
          <a:ln w="19050">
            <a:gradFill>
              <a:gsLst>
                <a:gs pos="0">
                  <a:schemeClr val="accent4">
                    <a:lumMod val="20000"/>
                    <a:lumOff val="80000"/>
                  </a:schemeClr>
                </a:gs>
                <a:gs pos="37000">
                  <a:srgbClr val="FFFFFF"/>
                </a:gs>
                <a:gs pos="71000">
                  <a:schemeClr val="accent4">
                    <a:lumMod val="20000"/>
                    <a:lumOff val="80000"/>
                  </a:schemeClr>
                </a:gs>
                <a:gs pos="100000">
                  <a:srgbClr val="FFFFFF"/>
                </a:gs>
              </a:gsLst>
              <a:lin ang="16200000" scaled="0"/>
            </a:gradFill>
          </a:ln>
          <a:effectLst>
            <a:outerShdw blurRad="355600" algn="ctr" rotWithShape="0">
              <a:schemeClr val="accent4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900" name="圆角矩形 29"/>
          <p:cNvSpPr/>
          <p:nvPr>
            <p:custDataLst>
              <p:tags r:id="rId16"/>
            </p:custDataLst>
          </p:nvPr>
        </p:nvSpPr>
        <p:spPr>
          <a:xfrm>
            <a:off x="2468025" y="4440259"/>
            <a:ext cx="1475787" cy="4093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48000">
                <a:schemeClr val="accent4"/>
              </a:gs>
              <a:gs pos="81000">
                <a:schemeClr val="accent4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7625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16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1600" b="1">
              <a:latin typeface="+mj-ea"/>
              <a:ea typeface="+mj-ea"/>
              <a:sym typeface="+mn-ea"/>
            </a:endParaRPr>
          </a:p>
        </p:txBody>
      </p:sp>
      <p:sp>
        <p:nvSpPr>
          <p:cNvPr id="1049902" name="正文"/>
          <p:cNvSpPr txBox="1"/>
          <p:nvPr>
            <p:custDataLst>
              <p:tags r:id="rId17"/>
            </p:custDataLst>
          </p:nvPr>
        </p:nvSpPr>
        <p:spPr>
          <a:xfrm>
            <a:off x="2149389" y="4957033"/>
            <a:ext cx="2113058" cy="8173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制定检查计划和方案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椭圆 13"/>
          <p:cNvSpPr>
            <a:spLocks noChangeAspect="1"/>
          </p:cNvSpPr>
          <p:nvPr>
            <p:custDataLst>
              <p:tags r:id="rId18"/>
            </p:custDataLst>
          </p:nvPr>
        </p:nvSpPr>
        <p:spPr>
          <a:xfrm>
            <a:off x="5515251" y="4186220"/>
            <a:ext cx="204349" cy="204349"/>
          </a:xfrm>
          <a:prstGeom prst="ellipse">
            <a:avLst/>
          </a:prstGeom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54000">
                <a:schemeClr val="accent4"/>
              </a:gs>
              <a:gs pos="81000">
                <a:schemeClr val="accent4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4800000" scaled="0"/>
          </a:gradFill>
          <a:ln w="19050">
            <a:gradFill>
              <a:gsLst>
                <a:gs pos="0">
                  <a:schemeClr val="accent4">
                    <a:lumMod val="20000"/>
                    <a:lumOff val="80000"/>
                  </a:schemeClr>
                </a:gs>
                <a:gs pos="37000">
                  <a:srgbClr val="FFFFFF"/>
                </a:gs>
                <a:gs pos="71000">
                  <a:schemeClr val="accent4">
                    <a:lumMod val="20000"/>
                    <a:lumOff val="80000"/>
                  </a:schemeClr>
                </a:gs>
                <a:gs pos="100000">
                  <a:srgbClr val="FFFFFF"/>
                </a:gs>
              </a:gsLst>
              <a:lin ang="16200000" scaled="0"/>
            </a:gradFill>
          </a:ln>
          <a:effectLst>
            <a:outerShdw blurRad="355600" algn="ctr" rotWithShape="0">
              <a:schemeClr val="accent4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906" name="圆角矩形 14"/>
          <p:cNvSpPr/>
          <p:nvPr>
            <p:custDataLst>
              <p:tags r:id="rId19"/>
            </p:custDataLst>
          </p:nvPr>
        </p:nvSpPr>
        <p:spPr>
          <a:xfrm>
            <a:off x="4879843" y="4913554"/>
            <a:ext cx="1475787" cy="4093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48000">
                <a:schemeClr val="accent4"/>
              </a:gs>
              <a:gs pos="81000">
                <a:schemeClr val="accent4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11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1100" b="1">
              <a:latin typeface="+mj-ea"/>
              <a:ea typeface="+mj-ea"/>
              <a:sym typeface="+mn-ea"/>
            </a:endParaRPr>
          </a:p>
        </p:txBody>
      </p:sp>
      <p:sp>
        <p:nvSpPr>
          <p:cNvPr id="1049908" name="正文"/>
          <p:cNvSpPr txBox="1"/>
          <p:nvPr>
            <p:custDataLst>
              <p:tags r:id="rId20"/>
            </p:custDataLst>
          </p:nvPr>
        </p:nvSpPr>
        <p:spPr>
          <a:xfrm>
            <a:off x="4560586" y="5427844"/>
            <a:ext cx="2113058" cy="69379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安排检查人员和分工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椭圆 32"/>
          <p:cNvSpPr>
            <a:spLocks noChangeAspect="1"/>
          </p:cNvSpPr>
          <p:nvPr>
            <p:custDataLst>
              <p:tags r:id="rId21"/>
            </p:custDataLst>
          </p:nvPr>
        </p:nvSpPr>
        <p:spPr>
          <a:xfrm>
            <a:off x="7889180" y="3950815"/>
            <a:ext cx="204349" cy="204349"/>
          </a:xfrm>
          <a:prstGeom prst="ellipse">
            <a:avLst/>
          </a:prstGeom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54000">
                <a:schemeClr val="accent4"/>
              </a:gs>
              <a:gs pos="81000">
                <a:schemeClr val="accent4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4800000" scaled="0"/>
          </a:gradFill>
          <a:ln w="19050">
            <a:gradFill>
              <a:gsLst>
                <a:gs pos="0">
                  <a:schemeClr val="accent4">
                    <a:lumMod val="20000"/>
                    <a:lumOff val="80000"/>
                  </a:schemeClr>
                </a:gs>
                <a:gs pos="37000">
                  <a:srgbClr val="FFFFFF"/>
                </a:gs>
                <a:gs pos="71000">
                  <a:schemeClr val="accent4">
                    <a:lumMod val="20000"/>
                    <a:lumOff val="80000"/>
                  </a:schemeClr>
                </a:gs>
                <a:gs pos="100000">
                  <a:srgbClr val="FFFFFF"/>
                </a:gs>
              </a:gsLst>
              <a:lin ang="16200000" scaled="0"/>
            </a:gradFill>
          </a:ln>
          <a:effectLst>
            <a:outerShdw blurRad="355600" algn="ctr" rotWithShape="0">
              <a:schemeClr val="accent4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912" name="圆角矩形 33"/>
          <p:cNvSpPr/>
          <p:nvPr>
            <p:custDataLst>
              <p:tags r:id="rId22"/>
            </p:custDataLst>
          </p:nvPr>
        </p:nvSpPr>
        <p:spPr>
          <a:xfrm>
            <a:off x="7253772" y="4647093"/>
            <a:ext cx="1475787" cy="4093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48000">
                <a:schemeClr val="accent4"/>
              </a:gs>
              <a:gs pos="81000">
                <a:schemeClr val="accent4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11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1100" b="1">
              <a:latin typeface="+mj-ea"/>
              <a:ea typeface="+mj-ea"/>
              <a:sym typeface="+mn-ea"/>
            </a:endParaRPr>
          </a:p>
        </p:txBody>
      </p:sp>
      <p:sp>
        <p:nvSpPr>
          <p:cNvPr id="1049914" name="正文"/>
          <p:cNvSpPr txBox="1"/>
          <p:nvPr>
            <p:custDataLst>
              <p:tags r:id="rId23"/>
            </p:custDataLst>
          </p:nvPr>
        </p:nvSpPr>
        <p:spPr>
          <a:xfrm>
            <a:off x="6934515" y="5175668"/>
            <a:ext cx="2113058" cy="8173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确保检查过程中的安全措施和防护设备到位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椭圆 9"/>
          <p:cNvSpPr>
            <a:spLocks noChangeAspect="1"/>
          </p:cNvSpPr>
          <p:nvPr>
            <p:custDataLst>
              <p:tags r:id="rId24"/>
            </p:custDataLst>
          </p:nvPr>
        </p:nvSpPr>
        <p:spPr>
          <a:xfrm>
            <a:off x="10195407" y="3009193"/>
            <a:ext cx="204349" cy="204349"/>
          </a:xfrm>
          <a:prstGeom prst="ellipse">
            <a:avLst/>
          </a:prstGeom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54000">
                <a:schemeClr val="accent4"/>
              </a:gs>
              <a:gs pos="81000">
                <a:schemeClr val="accent4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4800000" scaled="0"/>
          </a:gradFill>
          <a:ln w="19050">
            <a:gradFill>
              <a:gsLst>
                <a:gs pos="0">
                  <a:schemeClr val="accent4">
                    <a:lumMod val="20000"/>
                    <a:lumOff val="80000"/>
                  </a:schemeClr>
                </a:gs>
                <a:gs pos="37000">
                  <a:srgbClr val="FFFFFF"/>
                </a:gs>
                <a:gs pos="71000">
                  <a:schemeClr val="accent4">
                    <a:lumMod val="20000"/>
                    <a:lumOff val="80000"/>
                  </a:schemeClr>
                </a:gs>
                <a:gs pos="100000">
                  <a:srgbClr val="FFFFFF"/>
                </a:gs>
              </a:gsLst>
              <a:lin ang="16200000" scaled="0"/>
            </a:gradFill>
          </a:ln>
          <a:effectLst>
            <a:outerShdw blurRad="355600" algn="ctr" rotWithShape="0">
              <a:schemeClr val="accent4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918" name="圆角矩形 11"/>
          <p:cNvSpPr/>
          <p:nvPr>
            <p:custDataLst>
              <p:tags r:id="rId25"/>
            </p:custDataLst>
          </p:nvPr>
        </p:nvSpPr>
        <p:spPr>
          <a:xfrm>
            <a:off x="9559378" y="3736528"/>
            <a:ext cx="1475787" cy="4093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48000">
                <a:schemeClr val="accent4"/>
              </a:gs>
              <a:gs pos="81000">
                <a:schemeClr val="accent4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11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1100" b="1">
              <a:latin typeface="+mj-ea"/>
              <a:ea typeface="+mj-ea"/>
              <a:sym typeface="+mn-ea"/>
            </a:endParaRPr>
          </a:p>
        </p:txBody>
      </p:sp>
      <p:sp>
        <p:nvSpPr>
          <p:cNvPr id="1049920" name="正文"/>
          <p:cNvSpPr txBox="1"/>
          <p:nvPr>
            <p:custDataLst>
              <p:tags r:id="rId26"/>
            </p:custDataLst>
          </p:nvPr>
        </p:nvSpPr>
        <p:spPr>
          <a:xfrm>
            <a:off x="9240742" y="4246469"/>
            <a:ext cx="2113058" cy="8173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准备检查记录和报告模板，以便记录和报告检查结果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https://d.book118.com/996035224015010042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36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8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ISCONTENTSTITLE" val="0"/>
  <p:tag name="KSO_WM_UNIT_ISNUMDGMTITLE" val="0"/>
  <p:tag name="KSO_WM_UNIT_LAYERLEVEL" val="1"/>
  <p:tag name="KSO_WM_UNIT_NOCLEAR" val="0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  <p:tag name="KSO_WM_UNIT_NOCLEAR" val="0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  <p:tag name="KSO_WM_TEMPLATE_THUMBS_INDEX" val="1、9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 标题内容"/>
  <p:tag name="KSO_WM_UNIT_TYPE" val="a"/>
  <p:tag name="KSO_WM_UNIT_VALUE" val="30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2"/>
  <p:tag name="KSO_WM_UNIT_INDEX" val="2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36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1"/>
  <p:tag name="KSO_WM_UNIT_INDEX" val="1"/>
  <p:tag name="KSO_WM_UNIT_LAYERLEVEL" val="1"/>
  <p:tag name="KSO_WM_UNIT_NOCLEAR" val="0"/>
  <p:tag name="KSO_WM_UNIT_PRESET_TEXT" val="汇报时间：20XX/XX/XX"/>
  <p:tag name="KSO_WM_UNIT_SUBTYPE" val="c"/>
  <p:tag name="KSO_WM_UNIT_TYPE" val="f"/>
  <p:tag name="KSO_WM_UNIT_VALUE" val="8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3"/>
  <p:tag name="KSO_WM_UNIT_INDEX" val="3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33"/>
</p:tagLst>
</file>

<file path=ppt/tags/tag137.xml><?xml version="1.0" encoding="utf-8"?>
<p:tagLst xmlns:p="http://schemas.openxmlformats.org/presentationml/2006/main">
  <p:tag name="KSO_WM_BEAUTIFY_FLAG" val="#wm#"/>
  <p:tag name="KSO_WM_SLIDE_ID" val="custom20230979_1"/>
  <p:tag name="KSO_WM_SLIDE_INDEX" val="1"/>
  <p:tag name="KSO_WM_SLIDE_ITEM_CNT" val="0"/>
  <p:tag name="KSO_WM_SLIDE_LAYOUT" val="a_f"/>
  <p:tag name="KSO_WM_SLIDE_LAYOUT_CNT" val="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  <p:tag name="KSO_WM_TEMPLATE_THUMBS_INDEX" val="1、9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5*l_h_i*1_1_1"/>
  <p:tag name="KSO_WM_UNIT_INDEX" val="1_1_1"/>
  <p:tag name="KSO_WM_UNIT_LAYERLEVEL" val="1_1_1"/>
  <p:tag name="KSO_WM_UNIT_PRESET_TEXT" val="1"/>
  <p:tag name="KSO_WM_UNIT_SUBTYPE" val="d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5*l_h_i*1_2_1"/>
  <p:tag name="KSO_WM_UNIT_INDEX" val="1_2_1"/>
  <p:tag name="KSO_WM_UNIT_LAYERLEVEL" val="1_1_1"/>
  <p:tag name="KSO_WM_UNIT_PRESET_TEXT" val="2"/>
  <p:tag name="KSO_WM_UNIT_SUBTYPE" val="d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5*l_h_i*1_3_1"/>
  <p:tag name="KSO_WM_UNIT_INDEX" val="1_3_1"/>
  <p:tag name="KSO_WM_UNIT_LAYERLEVEL" val="1_1_1"/>
  <p:tag name="KSO_WM_UNIT_PRESET_TEXT" val="3"/>
  <p:tag name="KSO_WM_UNIT_SUBTYPE" val="d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5*l_h_i*1_4_1"/>
  <p:tag name="KSO_WM_UNIT_INDEX" val="1_4_1"/>
  <p:tag name="KSO_WM_UNIT_LAYERLEVEL" val="1_1_1"/>
  <p:tag name="KSO_WM_UNIT_PRESET_TEXT" val="4"/>
  <p:tag name="KSO_WM_UNIT_SUBTYPE" val="d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1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5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5*l_h_i*1_5_1"/>
  <p:tag name="KSO_WM_UNIT_INDEX" val="1_5_1"/>
  <p:tag name="KSO_WM_UNIT_LAYERLEVEL" val="1_1_1"/>
  <p:tag name="KSO_WM_UNIT_PRESET_TEXT" val="5"/>
  <p:tag name="KSO_WM_UNIT_SUBTYPE" val="d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50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79_5"/>
  <p:tag name="KSO_WM_SLIDE_INDEX" val="5"/>
  <p:tag name="KSO_WM_SLIDE_ITEM_CNT" val="5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13"/>
</p:tagLst>
</file>

<file path=ppt/tags/tag153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55_5*l_h_i*1_1_3"/>
  <p:tag name="KSO_WM_UNIT_INDEX" val="1_1_3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5*l_h_i*1_1_1"/>
  <p:tag name="KSO_WM_UNIT_INDEX" val="1_1_1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5*l_h_i*1_1_2"/>
  <p:tag name="KSO_WM_UNIT_INDEX" val="1_1_2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5*l_h_f*1_1_1"/>
  <p:tag name="KSO_WM_UNIT_INDEX" val="1_1_1"/>
  <p:tag name="KSO_WM_UNIT_LAYERLEVEL" val="1_1_1"/>
  <p:tag name="KSO_WM_UNIT_NOCLEAR" val="0"/>
  <p:tag name="KSO_WM_UNIT_PRESET_TEXT" val="单击此处输入（你的）项正文文字是您思想的提炼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55_5*l_h_i*1_2_3"/>
  <p:tag name="KSO_WM_UNIT_INDEX" val="1_2_3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5*l_h_i*1_2_1"/>
  <p:tag name="KSO_WM_UNIT_INDEX" val="1_2_1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5*l_h_i*1_2_2"/>
  <p:tag name="KSO_WM_UNIT_INDEX" val="1_2_2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5*l_h_f*1_2_1"/>
  <p:tag name="KSO_WM_UNIT_INDEX" val="1_2_1"/>
  <p:tag name="KSO_WM_UNIT_LAYERLEVEL" val="1_1_1"/>
  <p:tag name="KSO_WM_UNIT_NOCLEAR" val="0"/>
  <p:tag name="KSO_WM_UNIT_PRESET_TEXT" val="单击此处输入（你的）项正文文字是您思想的提炼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55_5*l_h_i*1_3_3"/>
  <p:tag name="KSO_WM_UNIT_INDEX" val="1_3_3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5*l_h_i*1_3_1"/>
  <p:tag name="KSO_WM_UNIT_INDEX" val="1_3_1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5*l_h_i*1_3_2"/>
  <p:tag name="KSO_WM_UNIT_INDEX" val="1_3_2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5*l_h_f*1_3_1"/>
  <p:tag name="KSO_WM_UNIT_INDEX" val="1_3_1"/>
  <p:tag name="KSO_WM_UNIT_LAYERLEVEL" val="1_1_1"/>
  <p:tag name="KSO_WM_UNIT_NOCLEAR" val="0"/>
  <p:tag name="KSO_WM_UNIT_PRESET_TEXT" val="单击此处输入（你的）项正文文字是您思想的提炼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55_5*l_h_i*1_4_3"/>
  <p:tag name="KSO_WM_UNIT_INDEX" val="1_4_3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5*l_h_i*1_4_1"/>
  <p:tag name="KSO_WM_UNIT_INDEX" val="1_4_1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5*l_h_i*1_4_2"/>
  <p:tag name="KSO_WM_UNIT_INDEX" val="1_4_2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5*l_h_f*1_4_1"/>
  <p:tag name="KSO_WM_UNIT_INDEX" val="1_4_1"/>
  <p:tag name="KSO_WM_UNIT_LAYERLEVEL" val="1_1_1"/>
  <p:tag name="KSO_WM_UNIT_NOCLEAR" val="0"/>
  <p:tag name="KSO_WM_UNIT_PRESET_TEXT" val="单击此处输入（你的）项正文文字是您思想的提炼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55_5*l_h_i*1_5_3"/>
  <p:tag name="KSO_WM_UNIT_INDEX" val="1_5_3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5*l_h_i*1_5_1"/>
  <p:tag name="KSO_WM_UNIT_INDEX" val="1_5_1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5*l_h_i*1_5_2"/>
  <p:tag name="KSO_WM_UNIT_INDEX" val="1_5_2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5*l_h_f*1_5_1"/>
  <p:tag name="KSO_WM_UNIT_INDEX" val="1_5_1"/>
  <p:tag name="KSO_WM_UNIT_LAYERLEVEL" val="1_1_1"/>
  <p:tag name="KSO_WM_UNIT_NOCLEAR" val="0"/>
  <p:tag name="KSO_WM_UNIT_PRESET_TEXT" val="单击此处输入（你的）项正文文字是您思想的提炼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55_5*l_h_i*1_6_3"/>
  <p:tag name="KSO_WM_UNIT_INDEX" val="1_6_3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5*l_h_i*1_6_1"/>
  <p:tag name="KSO_WM_UNIT_INDEX" val="1_6_1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5*l_h_i*1_6_2"/>
  <p:tag name="KSO_WM_UNIT_INDEX" val="1_6_2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5*l_h_f*1_6_1"/>
  <p:tag name="KSO_WM_UNIT_INDEX" val="1_6_1"/>
  <p:tag name="KSO_WM_UNIT_LAYERLEVEL" val="1_1_1"/>
  <p:tag name="KSO_WM_UNIT_NOCLEAR" val="0"/>
  <p:tag name="KSO_WM_UNIT_PRESET_TEXT" val="单击此处输入（你的）项正文文字是您思想的提炼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5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8*m_h_i*1_1_1"/>
  <p:tag name="KSO_WM_UNIT_INDEX" val="1_1_1"/>
  <p:tag name="KSO_WM_UNIT_LAYERLEVEL" val="1_1_1"/>
  <p:tag name="KSO_WM_UNIT_LINE_FORE_SCHEMECOLOR_INDEX" val="5"/>
  <p:tag name="KSO_WM_UNIT_TYPE" val="m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8*m_h_f*1_1_1"/>
  <p:tag name="KSO_WM_UNIT_INDEX" val="1_1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8*m_h_i*1_3_1"/>
  <p:tag name="KSO_WM_UNIT_INDEX" val="1_3_1"/>
  <p:tag name="KSO_WM_UNIT_LAYERLEVEL" val="1_1_1"/>
  <p:tag name="KSO_WM_UNIT_LINE_FORE_SCHEMECOLOR_INDEX" val="5"/>
  <p:tag name="KSO_WM_UNIT_TYPE" val="m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8*m_h_f*1_3_1"/>
  <p:tag name="KSO_WM_UNIT_INDEX" val="1_3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8*m_h_i*1_5_1"/>
  <p:tag name="KSO_WM_UNIT_INDEX" val="1_5_1"/>
  <p:tag name="KSO_WM_UNIT_LAYERLEVEL" val="1_1_1"/>
  <p:tag name="KSO_WM_UNIT_LINE_FORE_SCHEMECOLOR_INDEX" val="5"/>
  <p:tag name="KSO_WM_UNIT_TYPE" val="m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8*m_h_f*1_5_1"/>
  <p:tag name="KSO_WM_UNIT_INDEX" val="1_5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8*m_h_i*1_7_1"/>
  <p:tag name="KSO_WM_UNIT_INDEX" val="1_7_1"/>
  <p:tag name="KSO_WM_UNIT_LAYERLEVEL" val="1_1_1"/>
  <p:tag name="KSO_WM_UNIT_LINE_FORE_SCHEMECOLOR_INDEX" val="5"/>
  <p:tag name="KSO_WM_UNIT_TYPE" val="m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8*m_h_f*1_7_1"/>
  <p:tag name="KSO_WM_UNIT_INDEX" val="1_7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8*m_h_i*1_9_1"/>
  <p:tag name="KSO_WM_UNIT_INDEX" val="1_9_1"/>
  <p:tag name="KSO_WM_UNIT_LAYERLEVEL" val="1_1_1"/>
  <p:tag name="KSO_WM_UNIT_LINE_FORE_SCHEMECOLOR_INDEX" val="5"/>
  <p:tag name="KSO_WM_UNIT_TYPE" val="m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8*m_h_f*1_9_1"/>
  <p:tag name="KSO_WM_UNIT_INDEX" val="1_9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8*m_h_i*1_2_1"/>
  <p:tag name="KSO_WM_UNIT_INDEX" val="1_2_1"/>
  <p:tag name="KSO_WM_UNIT_LAYERLEVEL" val="1_1_1"/>
  <p:tag name="KSO_WM_UNIT_LINE_FORE_SCHEMECOLOR_INDEX" val="5"/>
  <p:tag name="KSO_WM_UNIT_TYPE" val="m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8*m_h_f*1_2_1"/>
  <p:tag name="KSO_WM_UNIT_INDEX" val="1_2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8*m_h_f*1_4_1"/>
  <p:tag name="KSO_WM_UNIT_INDEX" val="1_4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8*m_h_i*1_6_1"/>
  <p:tag name="KSO_WM_UNIT_INDEX" val="1_6_1"/>
  <p:tag name="KSO_WM_UNIT_LAYERLEVEL" val="1_1_1"/>
  <p:tag name="KSO_WM_UNIT_LINE_FORE_SCHEMECOLOR_INDEX" val="5"/>
  <p:tag name="KSO_WM_UNIT_TYPE" val="m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8*m_h_f*1_6_1"/>
  <p:tag name="KSO_WM_UNIT_INDEX" val="1_6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8*m_h_i*1_8_1"/>
  <p:tag name="KSO_WM_UNIT_INDEX" val="1_8_1"/>
  <p:tag name="KSO_WM_UNIT_LAYERLEVEL" val="1_1_1"/>
  <p:tag name="KSO_WM_UNIT_LINE_FORE_SCHEMECOLOR_INDEX" val="5"/>
  <p:tag name="KSO_WM_UNIT_TYPE" val="m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8*m_h_f*1_8_1"/>
  <p:tag name="KSO_WM_UNIT_INDEX" val="1_8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8*m_i*1_1"/>
  <p:tag name="KSO_WM_UNIT_INDEX" val="1_1"/>
  <p:tag name="KSO_WM_UNIT_LAYERLEVEL" val="1_1"/>
  <p:tag name="KSO_WM_UNIT_TYPE" val="m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8*m_h_i*1_1_2"/>
  <p:tag name="KSO_WM_UNIT_INDEX" val="1_1_2"/>
  <p:tag name="KSO_WM_UNIT_LAYERLEVEL" val="1_1_1"/>
  <p:tag name="KSO_WM_UNIT_LINE_FORE_SCHEMECOLOR_INDEX" val="5"/>
  <p:tag name="KSO_WM_UNIT_TYPE" val="m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8*m_h_i*1_3_2"/>
  <p:tag name="KSO_WM_UNIT_INDEX" val="1_3_2"/>
  <p:tag name="KSO_WM_UNIT_LAYERLEVEL" val="1_1_1"/>
  <p:tag name="KSO_WM_UNIT_LINE_FORE_SCHEMECOLOR_INDEX" val="5"/>
  <p:tag name="KSO_WM_UNIT_TYPE" val="m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8*m_h_i*1_5_2"/>
  <p:tag name="KSO_WM_UNIT_INDEX" val="1_5_2"/>
  <p:tag name="KSO_WM_UNIT_LAYERLEVEL" val="1_1_1"/>
  <p:tag name="KSO_WM_UNIT_LINE_FORE_SCHEMECOLOR_INDEX" val="5"/>
  <p:tag name="KSO_WM_UNIT_TYPE" val="m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8*m_h_i*1_7_2"/>
  <p:tag name="KSO_WM_UNIT_INDEX" val="1_7_2"/>
  <p:tag name="KSO_WM_UNIT_LAYERLEVEL" val="1_1_1"/>
  <p:tag name="KSO_WM_UNIT_LINE_FORE_SCHEMECOLOR_INDEX" val="5"/>
  <p:tag name="KSO_WM_UNIT_TYPE" val="m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8*m_h_i*1_9_2"/>
  <p:tag name="KSO_WM_UNIT_INDEX" val="1_9_2"/>
  <p:tag name="KSO_WM_UNIT_LAYERLEVEL" val="1_1_1"/>
  <p:tag name="KSO_WM_UNIT_LINE_FORE_SCHEMECOLOR_INDEX" val="5"/>
  <p:tag name="KSO_WM_UNIT_TYPE" val="m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8*m_h_i*1_2_2"/>
  <p:tag name="KSO_WM_UNIT_INDEX" val="1_2_2"/>
  <p:tag name="KSO_WM_UNIT_LAYERLEVEL" val="1_1_1"/>
  <p:tag name="KSO_WM_UNIT_LINE_FORE_SCHEMECOLOR_INDEX" val="5"/>
  <p:tag name="KSO_WM_UNIT_TYPE" val="m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8*m_h_i*1_4_1"/>
  <p:tag name="KSO_WM_UNIT_INDEX" val="1_4_1"/>
  <p:tag name="KSO_WM_UNIT_LAYERLEVEL" val="1_1_1"/>
  <p:tag name="KSO_WM_UNIT_LINE_FORE_SCHEMECOLOR_INDEX" val="5"/>
  <p:tag name="KSO_WM_UNIT_TYPE" val="m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8*m_h_i*1_4_2"/>
  <p:tag name="KSO_WM_UNIT_INDEX" val="1_4_2"/>
  <p:tag name="KSO_WM_UNIT_LAYERLEVEL" val="1_1_1"/>
  <p:tag name="KSO_WM_UNIT_LINE_FORE_SCHEMECOLOR_INDEX" val="5"/>
  <p:tag name="KSO_WM_UNIT_TYPE" val="m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8*m_h_i*1_6_2"/>
  <p:tag name="KSO_WM_UNIT_INDEX" val="1_6_2"/>
  <p:tag name="KSO_WM_UNIT_LAYERLEVEL" val="1_1_1"/>
  <p:tag name="KSO_WM_UNIT_LINE_FORE_SCHEMECOLOR_INDEX" val="5"/>
  <p:tag name="KSO_WM_UNIT_TYPE" val="m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8*m_h_i*1_8_2"/>
  <p:tag name="KSO_WM_UNIT_INDEX" val="1_8_2"/>
  <p:tag name="KSO_WM_UNIT_LAYERLEVEL" val="1_1_1"/>
  <p:tag name="KSO_WM_UNIT_LINE_FORE_SCHEMECOLOR_INDEX" val="5"/>
  <p:tag name="KSO_WM_UNIT_TYPE" val="m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5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5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5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5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5*l_h_f*1_5_1"/>
  <p:tag name="KSO_WM_UNIT_INDEX" val="1_5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5*l_h_f*1_6_1"/>
  <p:tag name="KSO_WM_UNIT_INDEX" val="1_6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13"/>
</p:tagLst>
</file>

<file path=ppt/tags/tag232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5*l_h_i*1_1_1"/>
  <p:tag name="KSO_WM_UNIT_INDEX" val="1_1_1"/>
  <p:tag name="KSO_WM_UNIT_LAYERLEVEL" val="1_1_1"/>
  <p:tag name="KSO_WM_UNIT_TYPE" val="l_h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5*l_h_i*1_1_2"/>
  <p:tag name="KSO_WM_UNIT_INDEX" val="1_1_2"/>
  <p:tag name="KSO_WM_UNIT_LAYERLEVEL" val="1_1_1"/>
  <p:tag name="KSO_WM_UNIT_TYPE" val="l_h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5*l_h_i*1_2_1"/>
  <p:tag name="KSO_WM_UNIT_INDEX" val="1_2_1"/>
  <p:tag name="KSO_WM_UNIT_LAYERLEVEL" val="1_1_1"/>
  <p:tag name="KSO_WM_UNIT_TYPE" val="l_h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5*l_h_i*1_2_2"/>
  <p:tag name="KSO_WM_UNIT_INDEX" val="1_2_2"/>
  <p:tag name="KSO_WM_UNIT_LAYERLEVEL" val="1_1_1"/>
  <p:tag name="KSO_WM_UNIT_TYPE" val="l_h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5*l_h_i*1_3_1"/>
  <p:tag name="KSO_WM_UNIT_INDEX" val="1_3_1"/>
  <p:tag name="KSO_WM_UNIT_LAYERLEVEL" val="1_1_1"/>
  <p:tag name="KSO_WM_UNIT_TYPE" val="l_h_i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5*l_h_i*1_3_2"/>
  <p:tag name="KSO_WM_UNIT_INDEX" val="1_3_2"/>
  <p:tag name="KSO_WM_UNIT_LAYERLEVEL" val="1_1_1"/>
  <p:tag name="KSO_WM_UNIT_TYPE" val="l_h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5*l_h_i*1_4_1"/>
  <p:tag name="KSO_WM_UNIT_INDEX" val="1_4_1"/>
  <p:tag name="KSO_WM_UNIT_LAYERLEVEL" val="1_1_1"/>
  <p:tag name="KSO_WM_UNIT_TYPE" val="l_h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5*l_h_i*1_4_2"/>
  <p:tag name="KSO_WM_UNIT_INDEX" val="1_4_2"/>
  <p:tag name="KSO_WM_UNIT_LAYERLEVEL" val="1_1_1"/>
  <p:tag name="KSO_WM_UNIT_TYPE" val="l_h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54_5*l_h_i*1_5_1"/>
  <p:tag name="KSO_WM_UNIT_INDEX" val="1_5_1"/>
  <p:tag name="KSO_WM_UNIT_LAYERLEVEL" val="1_1_1"/>
  <p:tag name="KSO_WM_UNIT_TYPE" val="l_h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5_1"/>
  <p:tag name="KSO_WM_UNIT_INDEX" val="1_5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54_5*l_h_i*1_5_2"/>
  <p:tag name="KSO_WM_UNIT_INDEX" val="1_5_2"/>
  <p:tag name="KSO_WM_UNIT_LAYERLEVEL" val="1_1_1"/>
  <p:tag name="KSO_WM_UNIT_TYPE" val="l_h_i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54_5*l_h_i*1_6_1"/>
  <p:tag name="KSO_WM_UNIT_INDEX" val="1_6_1"/>
  <p:tag name="KSO_WM_UNIT_LAYERLEVEL" val="1_1_1"/>
  <p:tag name="KSO_WM_UNIT_TYPE" val="l_h_i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6_1"/>
  <p:tag name="KSO_WM_UNIT_INDEX" val="1_6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54_5*l_h_i*1_6_2"/>
  <p:tag name="KSO_WM_UNIT_INDEX" val="1_6_2"/>
  <p:tag name="KSO_WM_UNIT_LAYERLEVEL" val="1_1_1"/>
  <p:tag name="KSO_WM_UNIT_TYPE" val="l_h_i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4*l_h_i*1_1_1"/>
  <p:tag name="KSO_WM_UNIT_INDEX" val="1_1_1"/>
  <p:tag name="KSO_WM_UNIT_LAYERLEVEL" val="1_1_1"/>
  <p:tag name="KSO_WM_UNIT_TYPE" val="l_h_i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4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4*l_h_i*1_1_2"/>
  <p:tag name="KSO_WM_UNIT_INDEX" val="1_1_2"/>
  <p:tag name="KSO_WM_UNIT_LAYERLEVEL" val="1_1_1"/>
  <p:tag name="KSO_WM_UNIT_TYPE" val="l_h_i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4*l_h_i*1_2_1"/>
  <p:tag name="KSO_WM_UNIT_INDEX" val="1_2_1"/>
  <p:tag name="KSO_WM_UNIT_LAYERLEVEL" val="1_1_1"/>
  <p:tag name="KSO_WM_UNIT_TYPE" val="l_h_i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4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4*l_h_i*1_2_2"/>
  <p:tag name="KSO_WM_UNIT_INDEX" val="1_2_2"/>
  <p:tag name="KSO_WM_UNIT_LAYERLEVEL" val="1_1_1"/>
  <p:tag name="KSO_WM_UNIT_TYPE" val="l_h_i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4*l_h_i*1_3_1"/>
  <p:tag name="KSO_WM_UNIT_INDEX" val="1_3_1"/>
  <p:tag name="KSO_WM_UNIT_LAYERLEVEL" val="1_1_1"/>
  <p:tag name="KSO_WM_UNIT_TYPE" val="l_h_i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4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4*l_h_i*1_3_2"/>
  <p:tag name="KSO_WM_UNIT_INDEX" val="1_3_2"/>
  <p:tag name="KSO_WM_UNIT_LAYERLEVEL" val="1_1_1"/>
  <p:tag name="KSO_WM_UNIT_TYPE" val="l_h_i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4*l_h_i*1_4_1"/>
  <p:tag name="KSO_WM_UNIT_INDEX" val="1_4_1"/>
  <p:tag name="KSO_WM_UNIT_LAYERLEVEL" val="1_1_1"/>
  <p:tag name="KSO_WM_UNIT_TYPE" val="l_h_i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4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4*l_h_i*1_4_2"/>
  <p:tag name="KSO_WM_UNIT_INDEX" val="1_4_2"/>
  <p:tag name="KSO_WM_UNIT_LAYERLEVEL" val="1_1_1"/>
  <p:tag name="KSO_WM_UNIT_TYPE" val="l_h_i"/>
</p:tagLst>
</file>

<file path=ppt/tags/tag2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54_4*l_h_i*1_5_1"/>
  <p:tag name="KSO_WM_UNIT_INDEX" val="1_5_1"/>
  <p:tag name="KSO_WM_UNIT_LAYERLEVEL" val="1_1_1"/>
  <p:tag name="KSO_WM_UNIT_TYPE" val="l_h_i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4*l_h_f*1_5_1"/>
  <p:tag name="KSO_WM_UNIT_INDEX" val="1_5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54_4*l_h_i*1_5_2"/>
  <p:tag name="KSO_WM_UNIT_INDEX" val="1_5_2"/>
  <p:tag name="KSO_WM_UNIT_LAYERLEVEL" val="1_1_1"/>
  <p:tag name="KSO_WM_UNIT_TYPE" val="l_h_i"/>
</p:tagLst>
</file>

<file path=ppt/tags/tag2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4*l_h_i*1_2_1"/>
  <p:tag name="KSO_WM_UNIT_INDEX" val="1_2_1"/>
  <p:tag name="KSO_WM_UNIT_LAYERLEVEL" val="1_1_1"/>
  <p:tag name="KSO_WM_UNIT_TYPE" val="l_h_i"/>
</p:tagLst>
</file>

<file path=ppt/tags/tag27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4*l_h_i*1_2_2"/>
  <p:tag name="KSO_WM_UNIT_INDEX" val="1_2_2"/>
  <p:tag name="KSO_WM_UNIT_LAYERLEVEL" val="1_1_1"/>
  <p:tag name="KSO_WM_UNIT_TYPE" val="l_h_i"/>
</p:tagLst>
</file>

<file path=ppt/tags/tag2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4*l_h_i*1_1_1"/>
  <p:tag name="KSO_WM_UNIT_INDEX" val="1_1_1"/>
  <p:tag name="KSO_WM_UNIT_LAYERLEVEL" val="1_1_1"/>
  <p:tag name="KSO_WM_UNIT_TYPE" val="l_h_i"/>
</p:tagLst>
</file>

<file path=ppt/tags/tag27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4*l_h_i*1_1_2"/>
  <p:tag name="KSO_WM_UNIT_INDEX" val="1_1_2"/>
  <p:tag name="KSO_WM_UNIT_LAYERLEVEL" val="1_1_1"/>
  <p:tag name="KSO_WM_UNIT_TYPE" val="l_h_i"/>
</p:tagLst>
</file>

<file path=ppt/tags/tag2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4*l_h_i*1_4_1"/>
  <p:tag name="KSO_WM_UNIT_INDEX" val="1_4_1"/>
  <p:tag name="KSO_WM_UNIT_LAYERLEVEL" val="1_1_1"/>
  <p:tag name="KSO_WM_UNIT_TYPE" val="l_h_i"/>
</p:tagLst>
</file>

<file path=ppt/tags/tag27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4*l_h_i*1_4_2"/>
  <p:tag name="KSO_WM_UNIT_INDEX" val="1_4_2"/>
  <p:tag name="KSO_WM_UNIT_LAYERLEVEL" val="1_1_1"/>
  <p:tag name="KSO_WM_UNIT_TYPE" val="l_h_i"/>
</p:tagLst>
</file>

<file path=ppt/tags/tag2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4*l_h_i*1_3_1"/>
  <p:tag name="KSO_WM_UNIT_INDEX" val="1_3_1"/>
  <p:tag name="KSO_WM_UNIT_LAYERLEVEL" val="1_1_1"/>
  <p:tag name="KSO_WM_UNIT_TYPE" val="l_h_i"/>
</p:tagLst>
</file>

<file path=ppt/tags/tag27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4*l_h_i*1_3_2"/>
  <p:tag name="KSO_WM_UNIT_INDEX" val="1_3_2"/>
  <p:tag name="KSO_WM_UNIT_LAYERLEVEL" val="1_1_1"/>
  <p:tag name="KSO_WM_UNIT_TYPE" val="l_h_i"/>
</p:tagLst>
</file>

<file path=ppt/tags/tag2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4*l_h_i*1_5_1"/>
  <p:tag name="KSO_WM_UNIT_INDEX" val="1_5_1"/>
  <p:tag name="KSO_WM_UNIT_LAYERLEVEL" val="1_1_1"/>
  <p:tag name="KSO_WM_UNIT_TYPE" val="l_h_i"/>
</p:tagLst>
</file>

<file path=ppt/tags/tag27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4*l_h_i*1_5_2"/>
  <p:tag name="KSO_WM_UNIT_INDEX" val="1_5_2"/>
  <p:tag name="KSO_WM_UNIT_LAYERLEVEL" val="1_1_1"/>
  <p:tag name="KSO_WM_UNIT_TYPE" val="l_h_i"/>
</p:tagLst>
</file>

<file path=ppt/tags/tag2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4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80"/>
</p:tagLst>
</file>

<file path=ppt/tags/tag2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4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80"/>
</p:tagLst>
</file>

<file path=ppt/tags/tag2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4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80"/>
</p:tagLst>
</file>

<file path=ppt/tags/tag2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4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80"/>
</p:tagLst>
</file>

<file path=ppt/tags/tag2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4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80"/>
</p:tagLst>
</file>

<file path=ppt/tags/tag2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2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13"/>
</p:tagLst>
</file>

<file path=ppt/tags/tag287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2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.949999988079071,&quot;colorType&quot;:1,&quot;foreColorIndex&quot;:5,&quot;pos&quot;:0,&quot;transparency&quot;:1},{&quot;brightness&quot;:0,&quot;colorType&quot;:1,&quot;foreColorIndex&quot;:5,&quot;pos&quot;:0.6700000166893005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3999938964844,&quot;width&quot;:846.4872436523438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HIGHLIGHT" val="0"/>
  <p:tag name="KSO_WM_UNIT_ID" val="diagram20230319_7*m_i*1_1"/>
  <p:tag name="KSO_WM_UNIT_INDEX" val="1_1"/>
  <p:tag name="KSO_WM_UNIT_LAYERLEVEL" val="1_1"/>
  <p:tag name="KSO_WM_UNIT_TYPE" val="m_i"/>
</p:tagLst>
</file>

<file path=ppt/tags/tag28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47999998927116394,&quot;transparency&quot;:0},{&quot;brightness&quot;:0.4000000059604645,&quot;colorType&quot;:1,&quot;foreColorIndex&quot;:5,&quot;pos&quot;:0,&quot;transparency&quot;:0},{&quot;brightness&quot;:0,&quot;colorType&quot;:1,&quot;foreColorIndex&quot;:5,&quot;pos&quot;:0.8100000023841858,&quot;transparency&quot;:0},{&quot;brightness&quot;:0,&quot;colorType&quot;:1,&quot;foreColorIndex&quot;:5,&quot;pos&quot;:1,&quot;transparency&quot;:0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3999938964844,&quot;width&quot;:846.4872436523438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319_7*m_h_a*1_1_1"/>
  <p:tag name="KSO_WM_UNIT_INDEX" val="1_1_1"/>
  <p:tag name="KSO_WM_UNIT_ISCONTENTSTITLE" val="0"/>
  <p:tag name="KSO_WM_UNIT_ISNUMDGMTITLE" val="0"/>
  <p:tag name="KSO_WM_UNIT_LAYERLEVEL" val="1_1_1"/>
  <p:tag name="KSO_WM_UNIT_LINE_FORE_SCHEMECOLOR_INDEX" val="5"/>
  <p:tag name="KSO_WM_UNIT_NOCLEAR" val="0"/>
  <p:tag name="KSO_WM_UNIT_PRESET_TEXT" val="添加标题"/>
  <p:tag name="KSO_WM_UNIT_TYPE" val="m_h_a"/>
</p:tagLst>
</file>

<file path=ppt/tags/tag29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5400000214576721,&quot;transparency&quot;:0},{&quot;brightness&quot;:0.4000000059604645,&quot;colorType&quot;:1,&quot;foreColorIndex&quot;:5,&quot;pos&quot;:0,&quot;transparency&quot;:0}],&quot;type&quot;:3},&quot;glow&quot;:{&quot;colorType&quot;:0},&quot;line&quot;:{&quot;gradient&quot;:[{&quot;brightness&quot;:0,&quot;colorType&quot;:2,&quot;pos&quot;:0.3700000047683716,&quot;rgb&quot;:&quot;#ffffff&quot;,&quot;transparency&quot;:0},{&quot;brightness&quot;:0.800000011920929,&quot;colorType&quot;:1,&quot;foreColorIndex&quot;:5,&quot;pos&quot;:0,&quot;transparency&quot;:0},{&quot;brightness&quot;:0,&quot;colorType&quot;:2,&quot;pos&quot;:1,&quot;rgb&quot;:&quot;#ffffff&quot;,&quot;transparency&quot;:0},{&quot;brightness&quot;:0.800000011920929,&quot;colorType&quot;:1,&quot;foreColorIndex&quot;:5,&quot;pos&quot;:0.7099999785423279,&quot;transparency&quot;:0}],&quot;type&quot;:2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3999938964844,&quot;width&quot;:846.4872436523438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1" val="10"/>
  <p:tag name="KSO_WM_UNIT_FILL_FORE_SCHEMECOLOR_INDEX_1_BRIGHTNESS" val="0"/>
  <p:tag name="KSO_WM_UNIT_FILL_FORE_SCHEMECOLOR_INDEX_1_POS" val="0.04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54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30319_7*m_h_i*1_1_1"/>
  <p:tag name="KSO_WM_UNIT_INDEX" val="1_1_1"/>
  <p:tag name="KSO_WM_UNIT_LAYERLEVEL" val="1_1_1"/>
  <p:tag name="KSO_WM_UNIT_LINE_FORE_SCHEMECOLOR_INDEX_1" val="5"/>
  <p:tag name="KSO_WM_UNIT_LINE_FORE_SCHEMECOLOR_INDEX_1_BRIGHTNESS" val="0.95"/>
  <p:tag name="KSO_WM_UNIT_LINE_FORE_SCHEMECOLOR_INDEX_1_POS" val="0.09"/>
  <p:tag name="KSO_WM_UNIT_LINE_FORE_SCHEMECOLOR_INDEX_1_TRANS" val="0.3"/>
  <p:tag name="KSO_WM_UNIT_TEXT_FILL_FORE_SCHEMECOLOR_INDEX_BRIGHTNESS" val="0"/>
  <p:tag name="KSO_WM_UNIT_TEXT_FILL_TYPE" val="1"/>
  <p:tag name="KSO_WM_UNIT_TYPE" val="m_h_i"/>
</p:tagLst>
</file>

<file path=ppt/tags/tag2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3999938964844,&quot;width&quot;:846.4872436523438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HIGHLIGHT" val="0"/>
  <p:tag name="KSO_WM_UNIT_ID" val="diagram20230319_7*m_h_f*1_1_1"/>
  <p:tag name="KSO_WM_UNIT_INDEX" val="1_1_1"/>
  <p:tag name="KSO_WM_UNIT_LAYERLEVEL" val="1_1_1"/>
  <p:tag name="KSO_WM_UNIT_NOCLEAR" val="0"/>
  <p:tag name="KSO_WM_UNIT_PRESET_TEXT" val="输入你的正文"/>
  <p:tag name="KSO_WM_UNIT_SUBTYPE" val="a"/>
  <p:tag name="KSO_WM_UNIT_TEXT_FILL_FORE_SCHEMECOLOR_INDEX_BRIGHTNESS" val="0.15"/>
  <p:tag name="KSO_WM_UNIT_TEXT_FILL_TYPE" val="1"/>
  <p:tag name="KSO_WM_UNIT_TYPE" val="m_h_f"/>
  <p:tag name="KSO_WM_UNIT_VALUE" val="60"/>
</p:tagLst>
</file>

<file path=ppt/tags/tag29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47999998927116394,&quot;transparency&quot;:0},{&quot;brightness&quot;:0.4000000059604645,&quot;colorType&quot;:1,&quot;foreColorIndex&quot;:5,&quot;pos&quot;:0,&quot;transparency&quot;:0},{&quot;brightness&quot;:0,&quot;colorType&quot;:1,&quot;foreColorIndex&quot;:5,&quot;pos&quot;:0.8100000023841858,&quot;transparency&quot;:0},{&quot;brightness&quot;:0,&quot;colorType&quot;:1,&quot;foreColorIndex&quot;:5,&quot;pos&quot;:1,&quot;transparency&quot;:0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3999938964844,&quot;width&quot;:846.4872436523438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319_7*m_h_a*1_3_1"/>
  <p:tag name="KSO_WM_UNIT_INDEX" val="1_3_1"/>
  <p:tag name="KSO_WM_UNIT_ISCONTENTSTITLE" val="0"/>
  <p:tag name="KSO_WM_UNIT_ISNUMDGMTITLE" val="0"/>
  <p:tag name="KSO_WM_UNIT_LAYERLEVEL" val="1_1_1"/>
  <p:tag name="KSO_WM_UNIT_LINE_FORE_SCHEMECOLOR_INDEX" val="5"/>
  <p:tag name="KSO_WM_UNIT_NOCLEAR" val="0"/>
  <p:tag name="KSO_WM_UNIT_PRESET_TEXT" val="添加标题"/>
  <p:tag name="KSO_WM_UNIT_TYPE" val="m_h_a"/>
  <p:tag name="KSO_WM_UNIT_VALUE" val="14"/>
</p:tagLst>
</file>

<file path=ppt/tags/tag29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5400000214576721,&quot;transparency&quot;:0},{&quot;brightness&quot;:0.4000000059604645,&quot;colorType&quot;:1,&quot;foreColorIndex&quot;:5,&quot;pos&quot;:0,&quot;transparency&quot;:0}],&quot;type&quot;:3},&quot;glow&quot;:{&quot;colorType&quot;:0},&quot;line&quot;:{&quot;gradient&quot;:[{&quot;brightness&quot;:0,&quot;colorType&quot;:2,&quot;pos&quot;:0.3700000047683716,&quot;rgb&quot;:&quot;#ffffff&quot;,&quot;transparency&quot;:0},{&quot;brightness&quot;:0.800000011920929,&quot;colorType&quot;:1,&quot;foreColorIndex&quot;:5,&quot;pos&quot;:0,&quot;transparency&quot;:0},{&quot;brightness&quot;:0,&quot;colorType&quot;:2,&quot;pos&quot;:1,&quot;rgb&quot;:&quot;#ffffff&quot;,&quot;transparency&quot;:0},{&quot;brightness&quot;:0.800000011920929,&quot;colorType&quot;:1,&quot;foreColorIndex&quot;:5,&quot;pos&quot;:0.7099999785423279,&quot;transparency&quot;:0}],&quot;type&quot;:2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3999938964844,&quot;width&quot;:846.4872436523438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1" val="10"/>
  <p:tag name="KSO_WM_UNIT_FILL_FORE_SCHEMECOLOR_INDEX_1_BRIGHTNESS" val="0"/>
  <p:tag name="KSO_WM_UNIT_FILL_FORE_SCHEMECOLOR_INDEX_1_POS" val="0.04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54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30319_7*m_h_i*1_3_1"/>
  <p:tag name="KSO_WM_UNIT_INDEX" val="1_3_1"/>
  <p:tag name="KSO_WM_UNIT_LAYERLEVEL" val="1_1_1"/>
  <p:tag name="KSO_WM_UNIT_LINE_FORE_SCHEMECOLOR_INDEX_1" val="5"/>
  <p:tag name="KSO_WM_UNIT_LINE_FORE_SCHEMECOLOR_INDEX_1_BRIGHTNESS" val="0.95"/>
  <p:tag name="KSO_WM_UNIT_LINE_FORE_SCHEMECOLOR_INDEX_1_POS" val="0.09"/>
  <p:tag name="KSO_WM_UNIT_LINE_FORE_SCHEMECOLOR_INDEX_1_TRANS" val="0.3"/>
  <p:tag name="KSO_WM_UNIT_TEXT_FILL_FORE_SCHEMECOLOR_INDEX_BRIGHTNESS" val="0"/>
  <p:tag name="KSO_WM_UNIT_TEXT_FILL_TYPE" val="1"/>
  <p:tag name="KSO_WM_UNIT_TYPE" val="m_h_i"/>
</p:tagLst>
</file>

<file path=ppt/tags/tag2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3999938964844,&quot;width&quot;:846.4872436523438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HIGHLIGHT" val="0"/>
  <p:tag name="KSO_WM_UNIT_ID" val="diagram20230319_7*m_h_f*1_3_1"/>
  <p:tag name="KSO_WM_UNIT_INDEX" val="1_3_1"/>
  <p:tag name="KSO_WM_UNIT_LAYERLEVEL" val="1_1_1"/>
  <p:tag name="KSO_WM_UNIT_NOCLEAR" val="0"/>
  <p:tag name="KSO_WM_UNIT_PRESET_TEXT" val="输入你的正文"/>
  <p:tag name="KSO_WM_UNIT_SUBTYPE" val="a"/>
  <p:tag name="KSO_WM_UNIT_TEXT_FILL_FORE_SCHEMECOLOR_INDEX_BRIGHTNESS" val="0.15"/>
  <p:tag name="KSO_WM_UNIT_TEXT_FILL_TYPE" val="1"/>
  <p:tag name="KSO_WM_UNIT_TYPE" val="m_h_f"/>
  <p:tag name="KSO_WM_UNIT_VALUE" val="60"/>
</p:tagLst>
</file>

<file path=ppt/tags/tag29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47999998927116394,&quot;transparency&quot;:0},{&quot;brightness&quot;:0.4000000059604645,&quot;colorType&quot;:1,&quot;foreColorIndex&quot;:5,&quot;pos&quot;:0,&quot;transparency&quot;:0},{&quot;brightness&quot;:0,&quot;colorType&quot;:1,&quot;foreColorIndex&quot;:5,&quot;pos&quot;:0.8100000023841858,&quot;transparency&quot;:0},{&quot;brightness&quot;:0,&quot;colorType&quot;:1,&quot;foreColorIndex&quot;:5,&quot;pos&quot;:1,&quot;transparency&quot;:0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3999938964844,&quot;width&quot;:846.4872436523438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319_7*m_h_a*1_5_1"/>
  <p:tag name="KSO_WM_UNIT_INDEX" val="1_5_1"/>
  <p:tag name="KSO_WM_UNIT_ISCONTENTSTITLE" val="0"/>
  <p:tag name="KSO_WM_UNIT_ISNUMDGMTITLE" val="0"/>
  <p:tag name="KSO_WM_UNIT_LAYERLEVEL" val="1_1_1"/>
  <p:tag name="KSO_WM_UNIT_LINE_FORE_SCHEMECOLOR_INDEX" val="5"/>
  <p:tag name="KSO_WM_UNIT_NOCLEAR" val="0"/>
  <p:tag name="KSO_WM_UNIT_PRESET_TEXT" val="添加标题"/>
  <p:tag name="KSO_WM_UNIT_TYPE" val="m_h_a"/>
</p:tagLst>
</file>

<file path=ppt/tags/tag29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5400000214576721,&quot;transparency&quot;:0},{&quot;brightness&quot;:0.4000000059604645,&quot;colorType&quot;:1,&quot;foreColorIndex&quot;:5,&quot;pos&quot;:0,&quot;transparency&quot;:0}],&quot;type&quot;:3},&quot;glow&quot;:{&quot;colorType&quot;:0},&quot;line&quot;:{&quot;gradient&quot;:[{&quot;brightness&quot;:0,&quot;colorType&quot;:2,&quot;pos&quot;:0.3700000047683716,&quot;rgb&quot;:&quot;#ffffff&quot;,&quot;transparency&quot;:0},{&quot;brightness&quot;:0.800000011920929,&quot;colorType&quot;:1,&quot;foreColorIndex&quot;:5,&quot;pos&quot;:0,&quot;transparency&quot;:0},{&quot;brightness&quot;:0,&quot;colorType&quot;:2,&quot;pos&quot;:1,&quot;rgb&quot;:&quot;#ffffff&quot;,&quot;transparency&quot;:0},{&quot;brightness&quot;:0.800000011920929,&quot;colorType&quot;:1,&quot;foreColorIndex&quot;:5,&quot;pos&quot;:0.7099999785423279,&quot;transparency&quot;:0}],&quot;type&quot;:2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3999938964844,&quot;width&quot;:846.4872436523438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1" val="10"/>
  <p:tag name="KSO_WM_UNIT_FILL_FORE_SCHEMECOLOR_INDEX_1_BRIGHTNESS" val="0"/>
  <p:tag name="KSO_WM_UNIT_FILL_FORE_SCHEMECOLOR_INDEX_1_POS" val="0.04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54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30319_7*m_h_i*1_5_1"/>
  <p:tag name="KSO_WM_UNIT_INDEX" val="1_5_1"/>
  <p:tag name="KSO_WM_UNIT_LAYERLEVEL" val="1_1_1"/>
  <p:tag name="KSO_WM_UNIT_LINE_FORE_SCHEMECOLOR_INDEX_1" val="5"/>
  <p:tag name="KSO_WM_UNIT_LINE_FORE_SCHEMECOLOR_INDEX_1_BRIGHTNESS" val="0.95"/>
  <p:tag name="KSO_WM_UNIT_LINE_FORE_SCHEMECOLOR_INDEX_1_POS" val="0.09"/>
  <p:tag name="KSO_WM_UNIT_LINE_FORE_SCHEMECOLOR_INDEX_1_TRANS" val="0.3"/>
  <p:tag name="KSO_WM_UNIT_TEXT_FILL_FORE_SCHEMECOLOR_INDEX_BRIGHTNESS" val="0"/>
  <p:tag name="KSO_WM_UNIT_TEXT_FILL_TYPE" val="1"/>
  <p:tag name="KSO_WM_UNIT_TYPE" val="m_h_i"/>
</p:tagLst>
</file>

<file path=ppt/tags/tag2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3999938964844,&quot;width&quot;:846.4872436523438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HIGHLIGHT" val="0"/>
  <p:tag name="KSO_WM_UNIT_ID" val="diagram20230319_7*m_h_f*1_5_1"/>
  <p:tag name="KSO_WM_UNIT_INDEX" val="1_5_1"/>
  <p:tag name="KSO_WM_UNIT_LAYERLEVEL" val="1_1_1"/>
  <p:tag name="KSO_WM_UNIT_NOCLEAR" val="0"/>
  <p:tag name="KSO_WM_UNIT_PRESET_TEXT" val="输入你的正文"/>
  <p:tag name="KSO_WM_UNIT_SUBTYPE" val="a"/>
  <p:tag name="KSO_WM_UNIT_TEXT_FILL_FORE_SCHEMECOLOR_INDEX_BRIGHTNESS" val="0.15"/>
  <p:tag name="KSO_WM_UNIT_TEXT_FILL_TYPE" val="1"/>
  <p:tag name="KSO_WM_UNIT_TYPE" val="m_h_f"/>
  <p:tag name="KSO_WM_UNIT_VALUE" val="60"/>
</p:tagLst>
</file>

<file path=ppt/tags/tag29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47999998927116394,&quot;transparency&quot;:0},{&quot;brightness&quot;:0.4000000059604645,&quot;colorType&quot;:1,&quot;foreColorIndex&quot;:5,&quot;pos&quot;:0,&quot;transparency&quot;:0},{&quot;brightness&quot;:0,&quot;colorType&quot;:1,&quot;foreColorIndex&quot;:5,&quot;pos&quot;:0.8100000023841858,&quot;transparency&quot;:0},{&quot;brightness&quot;:0,&quot;colorType&quot;:1,&quot;foreColorIndex&quot;:5,&quot;pos&quot;:1,&quot;transparency&quot;:0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3999938964844,&quot;width&quot;:846.4872436523438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319_7*m_h_a*1_7_1"/>
  <p:tag name="KSO_WM_UNIT_INDEX" val="1_7_1"/>
  <p:tag name="KSO_WM_UNIT_ISCONTENTSTITLE" val="0"/>
  <p:tag name="KSO_WM_UNIT_ISNUMDGMTITLE" val="0"/>
  <p:tag name="KSO_WM_UNIT_LAYERLEVEL" val="1_1_1"/>
  <p:tag name="KSO_WM_UNIT_LINE_FORE_SCHEMECOLOR_INDEX" val="5"/>
  <p:tag name="KSO_WM_UNIT_NOCLEAR" val="0"/>
  <p:tag name="KSO_WM_UNIT_PRESET_TEXT" val="添加标题"/>
  <p:tag name="KSO_WM_UNIT_TYPE" val="m_h_a"/>
</p:tagLst>
</file>

<file path=ppt/tags/tag29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5400000214576721,&quot;transparency&quot;:0},{&quot;brightness&quot;:0.4000000059604645,&quot;colorType&quot;:1,&quot;foreColorIndex&quot;:5,&quot;pos&quot;:0,&quot;transparency&quot;:0}],&quot;type&quot;:3},&quot;glow&quot;:{&quot;colorType&quot;:0},&quot;line&quot;:{&quot;gradient&quot;:[{&quot;brightness&quot;:0,&quot;colorType&quot;:2,&quot;pos&quot;:0.3700000047683716,&quot;rgb&quot;:&quot;#ffffff&quot;,&quot;transparency&quot;:0},{&quot;brightness&quot;:0.800000011920929,&quot;colorType&quot;:1,&quot;foreColorIndex&quot;:5,&quot;pos&quot;:0,&quot;transparency&quot;:0},{&quot;brightness&quot;:0,&quot;colorType&quot;:2,&quot;pos&quot;:1,&quot;rgb&quot;:&quot;#ffffff&quot;,&quot;transparency&quot;:0},{&quot;brightness&quot;:0.800000011920929,&quot;colorType&quot;:1,&quot;foreColorIndex&quot;:5,&quot;pos&quot;:0.7099999785423279,&quot;transparency&quot;:0}],&quot;type&quot;:2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3999938964844,&quot;width&quot;:846.4872436523438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1" val="10"/>
  <p:tag name="KSO_WM_UNIT_FILL_FORE_SCHEMECOLOR_INDEX_1_BRIGHTNESS" val="0"/>
  <p:tag name="KSO_WM_UNIT_FILL_FORE_SCHEMECOLOR_INDEX_1_POS" val="0.04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54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30319_7*m_h_i*1_7_1"/>
  <p:tag name="KSO_WM_UNIT_INDEX" val="1_7_1"/>
  <p:tag name="KSO_WM_UNIT_LAYERLEVEL" val="1_1_1"/>
  <p:tag name="KSO_WM_UNIT_LINE_FORE_SCHEMECOLOR_INDEX_1" val="5"/>
  <p:tag name="KSO_WM_UNIT_LINE_FORE_SCHEMECOLOR_INDEX_1_BRIGHTNESS" val="0.95"/>
  <p:tag name="KSO_WM_UNIT_LINE_FORE_SCHEMECOLOR_INDEX_1_POS" val="0.09"/>
  <p:tag name="KSO_WM_UNIT_LINE_FORE_SCHEMECOLOR_INDEX_1_TRANS" val="0.3"/>
  <p:tag name="KSO_WM_UNIT_TEXT_FILL_FORE_SCHEMECOLOR_INDEX_BRIGHTNESS" val="0"/>
  <p:tag name="KSO_WM_UNIT_TEXT_FILL_TYPE" val="1"/>
  <p:tag name="KSO_WM_UNIT_TYPE" val="m_h_i"/>
</p:tagLst>
</file>

<file path=ppt/tags/tag3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3999938964844,&quot;width&quot;:846.4872436523438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HIGHLIGHT" val="0"/>
  <p:tag name="KSO_WM_UNIT_ID" val="diagram20230319_7*m_h_f*1_7_1"/>
  <p:tag name="KSO_WM_UNIT_INDEX" val="1_7_1"/>
  <p:tag name="KSO_WM_UNIT_LAYERLEVEL" val="1_1_1"/>
  <p:tag name="KSO_WM_UNIT_NOCLEAR" val="0"/>
  <p:tag name="KSO_WM_UNIT_PRESET_TEXT" val="输入你的正文"/>
  <p:tag name="KSO_WM_UNIT_SUBTYPE" val="a"/>
  <p:tag name="KSO_WM_UNIT_TEXT_FILL_FORE_SCHEMECOLOR_INDEX_BRIGHTNESS" val="0.15"/>
  <p:tag name="KSO_WM_UNIT_TEXT_FILL_TYPE" val="1"/>
  <p:tag name="KSO_WM_UNIT_TYPE" val="m_h_f"/>
  <p:tag name="KSO_WM_UNIT_VALUE" val="60"/>
</p:tagLst>
</file>

<file path=ppt/tags/tag30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8,&quot;pos&quot;:0.5400000214576721,&quot;transparency&quot;:0},{&quot;brightness&quot;:0.800000011920929,&quot;colorType&quot;:1,&quot;foreColorIndex&quot;:8,&quot;pos&quot;:0,&quot;transparency&quot;:0},{&quot;brightness&quot;:0,&quot;colorType&quot;:1,&quot;foreColorIndex&quot;:8,&quot;pos&quot;:0.8100000023841858,&quot;transparency&quot;:0},{&quot;brightness&quot;:0.4000000059604645,&quot;colorType&quot;:1,&quot;foreColorIndex&quot;:8,&quot;pos&quot;:1,&quot;transparency&quot;:0}],&quot;type&quot;:3},&quot;glow&quot;:{&quot;colorType&quot;:0},&quot;line&quot;:{&quot;gradient&quot;:[{&quot;brightness&quot;:0,&quot;colorType&quot;:2,&quot;pos&quot;:0.3700000047683716,&quot;rgb&quot;:&quot;#ffffff&quot;,&quot;transparency&quot;:0},{&quot;brightness&quot;:0.800000011920929,&quot;colorType&quot;:1,&quot;foreColorIndex&quot;:8,&quot;pos&quot;:0,&quot;transparency&quot;:0},{&quot;brightness&quot;:0,&quot;colorType&quot;:2,&quot;pos&quot;:1,&quot;rgb&quot;:&quot;#ffffff&quot;,&quot;transparency&quot;:0},{&quot;brightness&quot;:0.800000011920929,&quot;colorType&quot;:1,&quot;foreColorIndex&quot;:8,&quot;pos&quot;:0.7099999785423279,&quot;transparency&quot;:0}],&quot;type&quot;:2},&quot;shadow&quot;:{&quot;brightness&quot;:0,&quot;colorType&quot;:1,&quot;foreColorIndex&quot;:8,&quot;transparency&quot;:0.54000002145767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3999938964844,&quot;width&quot;:846.4872436523438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1" val="10"/>
  <p:tag name="KSO_WM_UNIT_FILL_FORE_SCHEMECOLOR_INDEX_1_BRIGHTNESS" val="0"/>
  <p:tag name="KSO_WM_UNIT_FILL_FORE_SCHEMECOLOR_INDEX_1_POS" val="0.04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54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30319_7*m_h_i*1_2_1"/>
  <p:tag name="KSO_WM_UNIT_INDEX" val="1_2_1"/>
  <p:tag name="KSO_WM_UNIT_LAYERLEVEL" val="1_1_1"/>
  <p:tag name="KSO_WM_UNIT_LINE_FORE_SCHEMECOLOR_INDEX_1" val="5"/>
  <p:tag name="KSO_WM_UNIT_LINE_FORE_SCHEMECOLOR_INDEX_1_BRIGHTNESS" val="0.95"/>
  <p:tag name="KSO_WM_UNIT_LINE_FORE_SCHEMECOLOR_INDEX_1_POS" val="0.09"/>
  <p:tag name="KSO_WM_UNIT_LINE_FORE_SCHEMECOLOR_INDEX_1_TRANS" val="0.3"/>
  <p:tag name="KSO_WM_UNIT_TEXT_FILL_FORE_SCHEMECOLOR_INDEX_BRIGHTNESS" val="0"/>
  <p:tag name="KSO_WM_UNIT_TEXT_FILL_TYPE" val="1"/>
  <p:tag name="KSO_WM_UNIT_TYPE" val="m_h_i"/>
</p:tagLst>
</file>

<file path=ppt/tags/tag3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8,&quot;pos&quot;:0.47999998927116394,&quot;transparency&quot;:0},{&quot;brightness&quot;:0.4000000059604645,&quot;colorType&quot;:1,&quot;foreColorIndex&quot;:8,&quot;pos&quot;:0,&quot;transparency&quot;:0},{&quot;brightness&quot;:0,&quot;colorType&quot;:1,&quot;foreColorIndex&quot;:8,&quot;pos&quot;:0.8100000023841858,&quot;transparency&quot;:0},{&quot;brightness&quot;:0.4000000059604645,&quot;colorType&quot;:1,&quot;foreColorIndex&quot;:8,&quot;pos&quot;:1,&quot;transparency&quot;:0}],&quot;type&quot;:3},&quot;glow&quot;:{&quot;colorType&quot;:0},&quot;line&quot;:{&quot;solidLine&quot;:{&quot;brightness&quot;:0,&quot;colorType&quot;:1,&quot;foreColorIndex&quot;:8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3999938964844,&quot;width&quot;:846.4872436523438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0319_7*m_h_a*1_2_1"/>
  <p:tag name="KSO_WM_UNIT_INDEX" val="1_2_1"/>
  <p:tag name="KSO_WM_UNIT_ISCONTENTSTITLE" val="0"/>
  <p:tag name="KSO_WM_UNIT_ISNUMDGMTITLE" val="0"/>
  <p:tag name="KSO_WM_UNIT_LAYERLEVEL" val="1_1_1"/>
  <p:tag name="KSO_WM_UNIT_LINE_FORE_SCHEMECOLOR_INDEX" val="8"/>
  <p:tag name="KSO_WM_UNIT_NOCLEAR" val="0"/>
  <p:tag name="KSO_WM_UNIT_PRESET_TEXT" val="添加标题"/>
  <p:tag name="KSO_WM_UNIT_TYPE" val="m_h_a"/>
</p:tagLst>
</file>

<file path=ppt/tags/tag3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3999938964844,&quot;width&quot;:846.4872436523438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HIGHLIGHT" val="0"/>
  <p:tag name="KSO_WM_UNIT_ID" val="diagram20230319_7*m_h_f*1_2_1"/>
  <p:tag name="KSO_WM_UNIT_INDEX" val="1_2_1"/>
  <p:tag name="KSO_WM_UNIT_LAYERLEVEL" val="1_1_1"/>
  <p:tag name="KSO_WM_UNIT_NOCLEAR" val="0"/>
  <p:tag name="KSO_WM_UNIT_PRESET_TEXT" val="输入你的正文"/>
  <p:tag name="KSO_WM_UNIT_SUBTYPE" val="a"/>
  <p:tag name="KSO_WM_UNIT_TEXT_FILL_FORE_SCHEMECOLOR_INDEX_BRIGHTNESS" val="0.15"/>
  <p:tag name="KSO_WM_UNIT_TEXT_FILL_TYPE" val="1"/>
  <p:tag name="KSO_WM_UNIT_TYPE" val="m_h_f"/>
  <p:tag name="KSO_WM_UNIT_VALUE" val="60"/>
</p:tagLst>
</file>

<file path=ppt/tags/tag30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8,&quot;pos&quot;:0.5400000214576721,&quot;transparency&quot;:0},{&quot;brightness&quot;:0.800000011920929,&quot;colorType&quot;:1,&quot;foreColorIndex&quot;:8,&quot;pos&quot;:0,&quot;transparency&quot;:0},{&quot;brightness&quot;:0,&quot;colorType&quot;:1,&quot;foreColorIndex&quot;:8,&quot;pos&quot;:0.8100000023841858,&quot;transparency&quot;:0},{&quot;brightness&quot;:0.4000000059604645,&quot;colorType&quot;:1,&quot;foreColorIndex&quot;:8,&quot;pos&quot;:1,&quot;transparency&quot;:0}],&quot;type&quot;:3},&quot;glow&quot;:{&quot;colorType&quot;:0},&quot;line&quot;:{&quot;gradient&quot;:[{&quot;brightness&quot;:0,&quot;colorType&quot;:2,&quot;pos&quot;:0.3700000047683716,&quot;rgb&quot;:&quot;#ffffff&quot;,&quot;transparency&quot;:0},{&quot;brightness&quot;:0.800000011920929,&quot;colorType&quot;:1,&quot;foreColorIndex&quot;:8,&quot;pos&quot;:0,&quot;transparency&quot;:0},{&quot;brightness&quot;:0,&quot;colorType&quot;:2,&quot;pos&quot;:1,&quot;rgb&quot;:&quot;#ffffff&quot;,&quot;transparency&quot;:0},{&quot;brightness&quot;:0.800000011920929,&quot;colorType&quot;:1,&quot;foreColorIndex&quot;:8,&quot;pos&quot;:0.7099999785423279,&quot;transparency&quot;:0}],&quot;type&quot;:2},&quot;shadow&quot;:{&quot;brightness&quot;:0,&quot;colorType&quot;:1,&quot;foreColorIndex&quot;:8,&quot;transparency&quot;:0.54000002145767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3999938964844,&quot;width&quot;:846.4872436523438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1" val="10"/>
  <p:tag name="KSO_WM_UNIT_FILL_FORE_SCHEMECOLOR_INDEX_1_BRIGHTNESS" val="0"/>
  <p:tag name="KSO_WM_UNIT_FILL_FORE_SCHEMECOLOR_INDEX_1_POS" val="0.04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54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30319_7*m_h_i*1_4_1"/>
  <p:tag name="KSO_WM_UNIT_INDEX" val="1_4_1"/>
  <p:tag name="KSO_WM_UNIT_LAYERLEVEL" val="1_1_1"/>
  <p:tag name="KSO_WM_UNIT_LINE_FORE_SCHEMECOLOR_INDEX_1" val="5"/>
  <p:tag name="KSO_WM_UNIT_LINE_FORE_SCHEMECOLOR_INDEX_1_BRIGHTNESS" val="0.95"/>
  <p:tag name="KSO_WM_UNIT_LINE_FORE_SCHEMECOLOR_INDEX_1_POS" val="0.09"/>
  <p:tag name="KSO_WM_UNIT_LINE_FORE_SCHEMECOLOR_INDEX_1_TRANS" val="0.3"/>
  <p:tag name="KSO_WM_UNIT_TEXT_FILL_FORE_SCHEMECOLOR_INDEX_BRIGHTNESS" val="0"/>
  <p:tag name="KSO_WM_UNIT_TEXT_FILL_TYPE" val="1"/>
  <p:tag name="KSO_WM_UNIT_TYPE" val="m_h_i"/>
</p:tagLst>
</file>

<file path=ppt/tags/tag3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8,&quot;pos&quot;:0.47999998927116394,&quot;transparency&quot;:0},{&quot;brightness&quot;:0.4000000059604645,&quot;colorType&quot;:1,&quot;foreColorIndex&quot;:8,&quot;pos&quot;:0,&quot;transparency&quot;:0},{&quot;brightness&quot;:0,&quot;colorType&quot;:1,&quot;foreColorIndex&quot;:8,&quot;pos&quot;:0.8100000023841858,&quot;transparency&quot;:0},{&quot;brightness&quot;:0.4000000059604645,&quot;colorType&quot;:1,&quot;foreColorIndex&quot;:8,&quot;pos&quot;:1,&quot;transparency&quot;:0}],&quot;type&quot;:3},&quot;glow&quot;:{&quot;colorType&quot;:0},&quot;line&quot;:{&quot;solidLine&quot;:{&quot;brightness&quot;:0,&quot;colorType&quot;:1,&quot;foreColorIndex&quot;:8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3999938964844,&quot;width&quot;:846.4872436523438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0319_7*m_h_a*1_4_1"/>
  <p:tag name="KSO_WM_UNIT_INDEX" val="1_4_1"/>
  <p:tag name="KSO_WM_UNIT_ISCONTENTSTITLE" val="0"/>
  <p:tag name="KSO_WM_UNIT_ISNUMDGMTITLE" val="0"/>
  <p:tag name="KSO_WM_UNIT_LAYERLEVEL" val="1_1_1"/>
  <p:tag name="KSO_WM_UNIT_LINE_FORE_SCHEMECOLOR_INDEX" val="8"/>
  <p:tag name="KSO_WM_UNIT_NOCLEAR" val="0"/>
  <p:tag name="KSO_WM_UNIT_PRESET_TEXT" val="添加标题"/>
  <p:tag name="KSO_WM_UNIT_TYPE" val="m_h_a"/>
</p:tagLst>
</file>

<file path=ppt/tags/tag3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3999938964844,&quot;width&quot;:846.4872436523438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HIGHLIGHT" val="0"/>
  <p:tag name="KSO_WM_UNIT_ID" val="diagram20230319_7*m_h_f*1_4_1"/>
  <p:tag name="KSO_WM_UNIT_INDEX" val="1_4_1"/>
  <p:tag name="KSO_WM_UNIT_LAYERLEVEL" val="1_1_1"/>
  <p:tag name="KSO_WM_UNIT_NOCLEAR" val="0"/>
  <p:tag name="KSO_WM_UNIT_PRESET_TEXT" val="输入你的正文"/>
  <p:tag name="KSO_WM_UNIT_SUBTYPE" val="a"/>
  <p:tag name="KSO_WM_UNIT_TEXT_FILL_FORE_SCHEMECOLOR_INDEX_BRIGHTNESS" val="0.15"/>
  <p:tag name="KSO_WM_UNIT_TEXT_FILL_TYPE" val="1"/>
  <p:tag name="KSO_WM_UNIT_TYPE" val="m_h_f"/>
  <p:tag name="KSO_WM_UNIT_VALUE" val="60"/>
</p:tagLst>
</file>

<file path=ppt/tags/tag30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8,&quot;pos&quot;:0.5400000214576721,&quot;transparency&quot;:0},{&quot;brightness&quot;:0.800000011920929,&quot;colorType&quot;:1,&quot;foreColorIndex&quot;:8,&quot;pos&quot;:0,&quot;transparency&quot;:0},{&quot;brightness&quot;:0,&quot;colorType&quot;:1,&quot;foreColorIndex&quot;:8,&quot;pos&quot;:0.8100000023841858,&quot;transparency&quot;:0},{&quot;brightness&quot;:0.4000000059604645,&quot;colorType&quot;:1,&quot;foreColorIndex&quot;:8,&quot;pos&quot;:1,&quot;transparency&quot;:0}],&quot;type&quot;:3},&quot;glow&quot;:{&quot;colorType&quot;:0},&quot;line&quot;:{&quot;gradient&quot;:[{&quot;brightness&quot;:0,&quot;colorType&quot;:2,&quot;pos&quot;:0.3700000047683716,&quot;rgb&quot;:&quot;#ffffff&quot;,&quot;transparency&quot;:0},{&quot;brightness&quot;:0.800000011920929,&quot;colorType&quot;:1,&quot;foreColorIndex&quot;:8,&quot;pos&quot;:0,&quot;transparency&quot;:0},{&quot;brightness&quot;:0,&quot;colorType&quot;:2,&quot;pos&quot;:1,&quot;rgb&quot;:&quot;#ffffff&quot;,&quot;transparency&quot;:0},{&quot;brightness&quot;:0.800000011920929,&quot;colorType&quot;:1,&quot;foreColorIndex&quot;:8,&quot;pos&quot;:0.7099999785423279,&quot;transparency&quot;:0}],&quot;type&quot;:2},&quot;shadow&quot;:{&quot;brightness&quot;:0,&quot;colorType&quot;:1,&quot;foreColorIndex&quot;:8,&quot;transparency&quot;:0.54000002145767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3999938964844,&quot;width&quot;:846.4872436523438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1" val="10"/>
  <p:tag name="KSO_WM_UNIT_FILL_FORE_SCHEMECOLOR_INDEX_1_BRIGHTNESS" val="0"/>
  <p:tag name="KSO_WM_UNIT_FILL_FORE_SCHEMECOLOR_INDEX_1_POS" val="0.04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54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30319_7*m_h_i*1_6_1"/>
  <p:tag name="KSO_WM_UNIT_INDEX" val="1_6_1"/>
  <p:tag name="KSO_WM_UNIT_LAYERLEVEL" val="1_1_1"/>
  <p:tag name="KSO_WM_UNIT_LINE_FORE_SCHEMECOLOR_INDEX_1" val="5"/>
  <p:tag name="KSO_WM_UNIT_LINE_FORE_SCHEMECOLOR_INDEX_1_BRIGHTNESS" val="0.95"/>
  <p:tag name="KSO_WM_UNIT_LINE_FORE_SCHEMECOLOR_INDEX_1_POS" val="0.09"/>
  <p:tag name="KSO_WM_UNIT_LINE_FORE_SCHEMECOLOR_INDEX_1_TRANS" val="0.3"/>
  <p:tag name="KSO_WM_UNIT_TEXT_FILL_FORE_SCHEMECOLOR_INDEX_BRIGHTNESS" val="0"/>
  <p:tag name="KSO_WM_UNIT_TEXT_FILL_TYPE" val="1"/>
  <p:tag name="KSO_WM_UNIT_TYPE" val="m_h_i"/>
</p:tagLst>
</file>

<file path=ppt/tags/tag30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8,&quot;pos&quot;:0.47999998927116394,&quot;transparency&quot;:0},{&quot;brightness&quot;:0.4000000059604645,&quot;colorType&quot;:1,&quot;foreColorIndex&quot;:8,&quot;pos&quot;:0,&quot;transparency&quot;:0},{&quot;brightness&quot;:0,&quot;colorType&quot;:1,&quot;foreColorIndex&quot;:8,&quot;pos&quot;:0.8100000023841858,&quot;transparency&quot;:0},{&quot;brightness&quot;:0.4000000059604645,&quot;colorType&quot;:1,&quot;foreColorIndex&quot;:8,&quot;pos&quot;:1,&quot;transparency&quot;:0}],&quot;type&quot;:3},&quot;glow&quot;:{&quot;colorType&quot;:0},&quot;line&quot;:{&quot;solidLine&quot;:{&quot;brightness&quot;:0,&quot;colorType&quot;:1,&quot;foreColorIndex&quot;:8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3999938964844,&quot;width&quot;:846.4872436523438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0319_7*m_h_a*1_6_1"/>
  <p:tag name="KSO_WM_UNIT_INDEX" val="1_6_1"/>
  <p:tag name="KSO_WM_UNIT_ISCONTENTSTITLE" val="0"/>
  <p:tag name="KSO_WM_UNIT_ISNUMDGMTITLE" val="0"/>
  <p:tag name="KSO_WM_UNIT_LAYERLEVEL" val="1_1_1"/>
  <p:tag name="KSO_WM_UNIT_LINE_FORE_SCHEMECOLOR_INDEX" val="8"/>
  <p:tag name="KSO_WM_UNIT_NOCLEAR" val="0"/>
  <p:tag name="KSO_WM_UNIT_PRESET_TEXT" val="添加标题"/>
  <p:tag name="KSO_WM_UNIT_TYPE" val="m_h_a"/>
</p:tagLst>
</file>

<file path=ppt/tags/tag3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3999938964844,&quot;width&quot;:846.4872436523438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HIGHLIGHT" val="0"/>
  <p:tag name="KSO_WM_UNIT_ID" val="diagram20230319_7*m_h_f*1_6_1"/>
  <p:tag name="KSO_WM_UNIT_INDEX" val="1_6_1"/>
  <p:tag name="KSO_WM_UNIT_LAYERLEVEL" val="1_1_1"/>
  <p:tag name="KSO_WM_UNIT_NOCLEAR" val="0"/>
  <p:tag name="KSO_WM_UNIT_PRESET_TEXT" val="输入你的正文"/>
  <p:tag name="KSO_WM_UNIT_SUBTYPE" val="a"/>
  <p:tag name="KSO_WM_UNIT_TEXT_FILL_FORE_SCHEMECOLOR_INDEX_BRIGHTNESS" val="0.15"/>
  <p:tag name="KSO_WM_UNIT_TEXT_FILL_TYPE" val="1"/>
  <p:tag name="KSO_WM_UNIT_TYPE" val="m_h_f"/>
  <p:tag name="KSO_WM_UNIT_VALUE" val="60"/>
</p:tagLst>
</file>

<file path=ppt/tags/tag31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8,&quot;pos&quot;:0.5400000214576721,&quot;transparency&quot;:0},{&quot;brightness&quot;:0.800000011920929,&quot;colorType&quot;:1,&quot;foreColorIndex&quot;:8,&quot;pos&quot;:0,&quot;transparency&quot;:0},{&quot;brightness&quot;:0,&quot;colorType&quot;:1,&quot;foreColorIndex&quot;:8,&quot;pos&quot;:0.8100000023841858,&quot;transparency&quot;:0},{&quot;brightness&quot;:0.4000000059604645,&quot;colorType&quot;:1,&quot;foreColorIndex&quot;:8,&quot;pos&quot;:1,&quot;transparency&quot;:0}],&quot;type&quot;:3},&quot;glow&quot;:{&quot;colorType&quot;:0},&quot;line&quot;:{&quot;gradient&quot;:[{&quot;brightness&quot;:0,&quot;colorType&quot;:2,&quot;pos&quot;:0.3700000047683716,&quot;rgb&quot;:&quot;#ffffff&quot;,&quot;transparency&quot;:0},{&quot;brightness&quot;:0.800000011920929,&quot;colorType&quot;:1,&quot;foreColorIndex&quot;:8,&quot;pos&quot;:0,&quot;transparency&quot;:0},{&quot;brightness&quot;:0,&quot;colorType&quot;:2,&quot;pos&quot;:1,&quot;rgb&quot;:&quot;#ffffff&quot;,&quot;transparency&quot;:0},{&quot;brightness&quot;:0.800000011920929,&quot;colorType&quot;:1,&quot;foreColorIndex&quot;:8,&quot;pos&quot;:0.7099999785423279,&quot;transparency&quot;:0}],&quot;type&quot;:2},&quot;shadow&quot;:{&quot;brightness&quot;:0,&quot;colorType&quot;:1,&quot;foreColorIndex&quot;:8,&quot;transparency&quot;:0.54000002145767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3999938964844,&quot;width&quot;:846.4872436523438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1" val="10"/>
  <p:tag name="KSO_WM_UNIT_FILL_FORE_SCHEMECOLOR_INDEX_1_BRIGHTNESS" val="0"/>
  <p:tag name="KSO_WM_UNIT_FILL_FORE_SCHEMECOLOR_INDEX_1_POS" val="0.04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54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30319_7*m_h_i*1_8_1"/>
  <p:tag name="KSO_WM_UNIT_INDEX" val="1_8_1"/>
  <p:tag name="KSO_WM_UNIT_LAYERLEVEL" val="1_1_1"/>
  <p:tag name="KSO_WM_UNIT_LINE_FORE_SCHEMECOLOR_INDEX_1" val="5"/>
  <p:tag name="KSO_WM_UNIT_LINE_FORE_SCHEMECOLOR_INDEX_1_BRIGHTNESS" val="0.95"/>
  <p:tag name="KSO_WM_UNIT_LINE_FORE_SCHEMECOLOR_INDEX_1_POS" val="0.09"/>
  <p:tag name="KSO_WM_UNIT_LINE_FORE_SCHEMECOLOR_INDEX_1_TRANS" val="0.3"/>
  <p:tag name="KSO_WM_UNIT_TEXT_FILL_FORE_SCHEMECOLOR_INDEX_BRIGHTNESS" val="0"/>
  <p:tag name="KSO_WM_UNIT_TEXT_FILL_TYPE" val="1"/>
  <p:tag name="KSO_WM_UNIT_TYPE" val="m_h_i"/>
</p:tagLst>
</file>

<file path=ppt/tags/tag31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8,&quot;pos&quot;:0.47999998927116394,&quot;transparency&quot;:0},{&quot;brightness&quot;:0.4000000059604645,&quot;colorType&quot;:1,&quot;foreColorIndex&quot;:8,&quot;pos&quot;:0,&quot;transparency&quot;:0},{&quot;brightness&quot;:0,&quot;colorType&quot;:1,&quot;foreColorIndex&quot;:8,&quot;pos&quot;:0.8100000023841858,&quot;transparency&quot;:0},{&quot;brightness&quot;:0.4000000059604645,&quot;colorType&quot;:1,&quot;foreColorIndex&quot;:8,&quot;pos&quot;:1,&quot;transparency&quot;:0}],&quot;type&quot;:3},&quot;glow&quot;:{&quot;colorType&quot;:0},&quot;line&quot;:{&quot;solidLine&quot;:{&quot;brightness&quot;:0,&quot;colorType&quot;:1,&quot;foreColorIndex&quot;:8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3999938964844,&quot;width&quot;:846.4872436523438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0319_7*m_h_a*1_8_1"/>
  <p:tag name="KSO_WM_UNIT_INDEX" val="1_8_1"/>
  <p:tag name="KSO_WM_UNIT_ISCONTENTSTITLE" val="0"/>
  <p:tag name="KSO_WM_UNIT_ISNUMDGMTITLE" val="0"/>
  <p:tag name="KSO_WM_UNIT_LAYERLEVEL" val="1_1_1"/>
  <p:tag name="KSO_WM_UNIT_LINE_FORE_SCHEMECOLOR_INDEX" val="8"/>
  <p:tag name="KSO_WM_UNIT_NOCLEAR" val="0"/>
  <p:tag name="KSO_WM_UNIT_PRESET_TEXT" val="添加标题"/>
  <p:tag name="KSO_WM_UNIT_TYPE" val="m_h_a"/>
  <p:tag name="KSO_WM_UNIT_VALUE" val="14"/>
</p:tagLst>
</file>

<file path=ppt/tags/tag3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3999938964844,&quot;width&quot;:846.4872436523438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HIGHLIGHT" val="0"/>
  <p:tag name="KSO_WM_UNIT_ID" val="diagram20230319_7*m_h_f*1_8_1"/>
  <p:tag name="KSO_WM_UNIT_INDEX" val="1_8_1"/>
  <p:tag name="KSO_WM_UNIT_LAYERLEVEL" val="1_1_1"/>
  <p:tag name="KSO_WM_UNIT_NOCLEAR" val="0"/>
  <p:tag name="KSO_WM_UNIT_PRESET_TEXT" val="输入你的正文"/>
  <p:tag name="KSO_WM_UNIT_SUBTYPE" val="a"/>
  <p:tag name="KSO_WM_UNIT_TEXT_FILL_FORE_SCHEMECOLOR_INDEX_BRIGHTNESS" val="0.15"/>
  <p:tag name="KSO_WM_UNIT_TEXT_FILL_TYPE" val="1"/>
  <p:tag name="KSO_WM_UNIT_TYPE" val="m_h_f"/>
  <p:tag name="KSO_WM_UNIT_VALUE" val="60"/>
</p:tagLst>
</file>

<file path=ppt/tags/tag313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43">
      <a:dk1>
        <a:sysClr val="windowText" lastClr="000000"/>
      </a:dk1>
      <a:lt1>
        <a:sysClr val="window" lastClr="FFFFFF"/>
      </a:lt1>
      <a:dk2>
        <a:srgbClr val="1E3643"/>
      </a:dk2>
      <a:lt2>
        <a:srgbClr val="EAFCFB"/>
      </a:lt2>
      <a:accent1>
        <a:srgbClr val="20DAD6"/>
      </a:accent1>
      <a:accent2>
        <a:srgbClr val="43AFB6"/>
      </a:accent2>
      <a:accent3>
        <a:srgbClr val="3F8297"/>
      </a:accent3>
      <a:accent4>
        <a:srgbClr val="3D6C87"/>
      </a:accent4>
      <a:accent5>
        <a:srgbClr val="FFC961"/>
      </a:accent5>
      <a:accent6>
        <a:srgbClr val="FF9845"/>
      </a:accent6>
      <a:hlink>
        <a:srgbClr val="0026E5"/>
      </a:hlink>
      <a:folHlink>
        <a:srgbClr val="7E1FAD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4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smtClean="0">
            <a:solidFill>
              <a:schemeClr val="accent4"/>
            </a:solidFill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99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微软雅黑</vt:lpstr>
      <vt:lpstr>Wingdings</vt:lpstr>
      <vt:lpstr>Office Theme</vt:lpstr>
      <vt:lpstr>安全检查：操作流程、技巧与注意事项的全面了解与实践应用的深入探讨</vt:lpstr>
      <vt:lpstr>目录</vt:lpstr>
      <vt:lpstr>安全检查的基本流程</vt:lpstr>
      <vt:lpstr>确定检查对象和范围</vt:lpstr>
      <vt:lpstr>制定检查计划和方案</vt:lpstr>
      <vt:lpstr>准备检查工具和资料</vt:lpstr>
      <vt:lpstr>实施检查并记录结果</vt:lpstr>
      <vt:lpstr>安全检查的技巧与要点</vt:lpstr>
      <vt:lpstr>观察法：通过观察发现异常</vt:lpstr>
      <vt:lpstr>实验法：通过实验验证设备功能</vt:lpstr>
      <vt:lpstr>检测法：使用检测工具进行测量和测试</vt:lpstr>
      <vt:lpstr>访谈法：与相关人员进行交流和询问</vt:lpstr>
      <vt:lpstr>安全检查的注意事项与实践应用</vt:lpstr>
      <vt:lpstr>安全检查前的准备工作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2024-09-09T07:46:10.258</cp:lastPrinted>
  <dcterms:created xsi:type="dcterms:W3CDTF">2024-09-08T23:46:10Z</dcterms:created>
  <dcterms:modified xsi:type="dcterms:W3CDTF">2024-09-08T23:46:12Z</dcterms:modified>
</cp:coreProperties>
</file>