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78A36-2B60-4C5D-8011-37C574D77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87C3B-DECF-4289-8DF1-CF9F64D2B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260C9-65BD-4AE2-83E9-57189DF3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84871-B782-47DD-B510-4C3265706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8BF908-854A-4ECA-9767-0EF8E714E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1813BE-7EB8-4F3E-BAC5-5C53315B3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E8C44D-60B5-4C1E-A512-5FDC43C06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9CDD7-7CA8-4732-98AC-6B66CBE7D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9DD55-C0EF-48AA-BB29-55EBD613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A6AFA-A3FA-4EF6-A07B-A48ECC4D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CA91E-3D0E-4997-91F0-A9803712B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07" r:id="rId2"/>
    <p:sldLayoutId id="2147486908" r:id="rId3"/>
    <p:sldLayoutId id="2147486909" r:id="rId4"/>
    <p:sldLayoutId id="2147486910" r:id="rId5"/>
    <p:sldLayoutId id="2147486911" r:id="rId6"/>
    <p:sldLayoutId id="2147486912" r:id="rId7"/>
    <p:sldLayoutId id="2147486913" r:id="rId8"/>
    <p:sldLayoutId id="2147486914" r:id="rId9"/>
    <p:sldLayoutId id="2147486915" r:id="rId10"/>
    <p:sldLayoutId id="214748691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4005412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培养幼儿的想象力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了解幼儿想象力的重要性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创造有利于培养想象力的环境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通过游戏培养幼儿的想象力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引导幼儿观察和思考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培养幼儿的创造性思维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家长的参与和支持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了解幼儿想象力的重要性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想象力对幼儿发展的影响</a:t>
            </a:r>
            <a:endParaRPr lang="zh-CN" altLang="en-US"/>
          </a:p>
        </p:txBody>
      </p:sp>
      <p:sp>
        <p:nvSpPr>
          <p:cNvPr id="104890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促进创造力：幼儿通过想象，能够创造出独特的思维和表达方式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激发学习兴趣：想象力让幼儿对学习充满好奇和热情，提高学习效果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培养解决问题的能力：想象力能够帮助幼儿从多个角度思考问题，提高解决问题的能力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增强社交能力：通过想象，幼儿能够更好地理解他人，增强社交能力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培养想象力的意义</a:t>
            </a:r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激发创造力：想象力是创造力的源泉，培养幼儿的想象力有助于激发他们的创造力。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促进认知发展：想象力可以帮助幼儿更好地理解和认识世界，促进他们的认知发展。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增强解决问题的能力：通过想象，幼儿可以设想各种可能的解决方案，从而更好地应对生活中的问题。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丰富情感体验：想象力可以让幼儿体验到各种情感，丰富他们的内心世界。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幼儿想象力的特点</a:t>
            </a:r>
            <a:endParaRPr lang="zh-CN" altLang="en-US"/>
          </a:p>
        </p:txBody>
      </p:sp>
      <p:sp>
        <p:nvSpPr>
          <p:cNvPr id="104901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模仿能力：幼儿会模仿成人的行为和语言，通过模仿来学习和发展想象力。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无拘无束：幼儿的想象力不受现实世界的限制，可以自由发挥。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富有创造力：幼儿能够创造出奇特、新颖的想法和想象。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好奇心强：幼儿对周围环境充满好奇，会提出各种问题，探究事物的本质和内在联系。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8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创造有利于培养想象力的环境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提供丰富多样的玩具和游戏材料</a:t>
            </a:r>
            <a:endParaRPr lang="zh-CN" altLang="en-US"/>
          </a:p>
        </p:txBody>
      </p:sp>
      <p:sp>
        <p:nvSpPr>
          <p:cNvPr id="10491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鼓励孩子尝试不同类型的玩具和游戏，以激发他们的想象力和创造力。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提供开放式的玩具和游戏材料，让孩子自由发挥，创造出自己的玩法和故事。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鼓励孩子与同伴一起玩耍，共同创造游戏情节和角色，培养合作和角色扮演能力。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定期更换玩具和游戏材料，保持孩子的好奇心和兴趣。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鼓励孩子进行自由创作和表达</a:t>
            </a:r>
            <a:endParaRPr lang="zh-CN" altLang="en-US"/>
          </a:p>
        </p:txBody>
      </p:sp>
      <p:sp>
        <p:nvSpPr>
          <p:cNvPr id="104918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提供丰富多样的创作材料，激发孩子的创造力。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鼓励孩子用绘画、雕塑、手工等方式表达自己的想法和感受。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让孩子参与家庭园艺活动，种植植物或养育宠物，培养观察力和想象力。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鼓励孩子在游戏中发挥想象力，例如角色扮演、拼图游戏等。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培养孩子的阅读兴趣和习惯</a:t>
            </a:r>
            <a:endParaRPr lang="zh-CN" altLang="en-US"/>
          </a:p>
        </p:txBody>
      </p:sp>
      <p:sp>
        <p:nvSpPr>
          <p:cNvPr id="10492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精选适合幼儿的读物，培养阅读兴趣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阅读能够激发幼儿的想象力，提供无限创意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鼓励孩子表达自己的想法和感受，促进想象力发展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与孩子一起阅读，建立良好的阅读习惯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家庭和幼儿园的合作与互动</a:t>
            </a:r>
            <a:endParaRPr lang="zh-CN" altLang="en-US"/>
          </a:p>
        </p:txBody>
      </p:sp>
      <p:sp>
        <p:nvSpPr>
          <p:cNvPr id="10492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家庭和幼儿园共同参与幼儿想象力培养的过程，鼓励幼儿自由发挥想象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家庭和幼儿园共同制定培养幼儿想象力的计划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家庭和幼儿园相互配合，为幼儿提供丰富多样的活动和材料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家庭和幼儿园建立良好的沟通机制，及时反馈幼儿在想象力方面的进步和问题，共同解决培养过程中遇到的问题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通过游戏培养幼儿的想象力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角色扮演游戏</a:t>
            </a:r>
            <a:endParaRPr lang="zh-CN" altLang="en-US"/>
          </a:p>
        </p:txBody>
      </p:sp>
      <p:sp>
        <p:nvSpPr>
          <p:cNvPr id="104940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作用：培养幼儿的创造力、语言表达能力、社交能力等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定义：幼儿通过扮演各种角色，发挥想象力进行表演的游戏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实施方式：选择适合幼儿的角色，指导幼儿进行表演，鼓励他们自由发挥想象力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注意事项：确保游戏的安全性，注意幼儿的情绪变化，及时调整游戏难度和内容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构建游戏</a:t>
            </a:r>
            <a:endParaRPr lang="zh-CN" altLang="en-US"/>
          </a:p>
        </p:txBody>
      </p:sp>
      <p:sp>
        <p:nvSpPr>
          <p:cNvPr id="10494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目的：激发幼儿的想象力和创造力，提高其解决问题的能力。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定义：通过搭建积木、拼图等游戏，培养幼儿的想象力和创造力。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适用年龄：2-6岁幼儿。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实施建议：选择适合幼儿年龄的游戏，提供丰富的游戏材料，鼓励幼儿自由发挥想象力，同时给予适当的指导和引导。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创意绘画和手工制作</a:t>
            </a:r>
            <a:endParaRPr lang="zh-CN" altLang="en-US"/>
          </a:p>
        </p:txBody>
      </p:sp>
      <p:sp>
        <p:nvSpPr>
          <p:cNvPr id="104951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1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创意绘画：通过绘画活动，鼓励幼儿发挥想象力，创造出独特的作品。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手工制作：利用各种材料和工具，让幼儿动手制作小工艺品，激发创造力和想象力。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创意拼图：提供不同形状和颜色的拼图，让幼儿自由组合，培养空间想象力和创造力。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角色扮演游戏：通过扮演不同角色，让幼儿发挥想象力，创造出有趣的故事情节和对话。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故事讲述和改编</a:t>
            </a:r>
            <a:endParaRPr lang="zh-CN" altLang="en-US"/>
          </a:p>
        </p:txBody>
      </p:sp>
      <p:sp>
        <p:nvSpPr>
          <p:cNvPr id="10495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鼓励幼儿听故事，培养想象力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引导幼儿改编故事，激发创造力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通过角色扮演，让幼儿更好地理解故事情节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利用故事中的留白，让幼儿自由发挥想象力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https://d.book118.com/996040054124010032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培养幼儿的想象力</vt:lpstr>
      <vt:lpstr>目录</vt:lpstr>
      <vt:lpstr>了解幼儿想象力的重要性</vt:lpstr>
      <vt:lpstr>想象力对幼儿发展的影响</vt:lpstr>
      <vt:lpstr>培养想象力的意义</vt:lpstr>
      <vt:lpstr>幼儿想象力的特点</vt:lpstr>
      <vt:lpstr>创造有利于培养想象力的环境</vt:lpstr>
      <vt:lpstr>提供丰富多样的玩具和游戏材料</vt:lpstr>
      <vt:lpstr>鼓励孩子进行自由创作和表达</vt:lpstr>
      <vt:lpstr>培养孩子的阅读兴趣和习惯</vt:lpstr>
      <vt:lpstr>家庭和幼儿园的合作与互动</vt:lpstr>
      <vt:lpstr>通过游戏培养幼儿的想象力</vt:lpstr>
      <vt:lpstr>角色扮演游戏</vt:lpstr>
      <vt:lpstr>构建游戏</vt:lpstr>
      <vt:lpstr>创意绘画和手工制作</vt:lpstr>
      <vt:lpstr>故事讲述和改编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2024-08-31T15:05:57.156</cp:lastPrinted>
  <dcterms:created xsi:type="dcterms:W3CDTF">2024-08-31T07:05:57Z</dcterms:created>
  <dcterms:modified xsi:type="dcterms:W3CDTF">2024-08-31T07:05:59Z</dcterms:modified>
</cp:coreProperties>
</file>