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984B1-7EF9-48C4-90BF-9120DE0A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8179E-A8F0-4BE0-A428-F8C8709CE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0D3DF-06F8-4BFB-949B-4142C0276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C5181-85EA-4863-9FB9-A9AD5F85A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285E7F-66CF-44F1-BA4E-368DC042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ED784-9C56-4E36-A2A5-AABDE9D5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AA905-784D-4BAB-9FCE-95B910EC9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C0204-7712-4FA7-90A4-966344424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733A4-648D-4CC9-9118-72210A327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BF068-63B9-43BF-A46A-CEACA9F3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67782-BC36-4F23-894B-F644DBDE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411221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食品安全体系在食品销售与配送中的应用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食品销售中的食品安全体系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食品配送中的食品安全体系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食品安全体系在食品销售与配送中的挑战与对策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案例分析：某食品销售企业食品安全体系实践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食品安全体系是指为确保食品在生产、加工、运输、销售等全过程中安全无害而建立的一套科学、严谨的管理体系。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食品安全关系到消费者的生命安全和身体健康，建立完善的食品安全体系对于保障消费者权益、维护社会稳定和促进经济发展具有重要意义。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食品安全体系定义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我国近年来不断加强食品安全监管，完善法律法规，加大处罚力度，推动食品安全社会共治，食品安全形势总体稳定向好。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发达国家在食品安全方面有着较为完善的法律法规和监管体系，注重从农田到餐桌的全过程监管，强调食品生产经营者的主体责任。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94" r="13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我国相关法规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《中华人民共和国食品安全法》、《中华人民共和国农产品质量安全法》等。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国际相关标准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国际食品法典委员会（CAC）制定的国际食品标准、国际标准化组织（ISO）制定的食品安全管理体系标准等。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我国相关标准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《食品安全国家标准》、《食品生产许可审查通则》等。这些标准对食品生产、加工、运输、销售等各环节的安全要求做出了明确规定。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食品销售中的食品安全体系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选择具有良好信誉和合规记录的供应商，建立长期合作关系，确保食品来源可靠。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制定严格的食品验收标准，包括外观、气味、保质期等方面的检查，确保采购的食品符合质量要求。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食品验收标准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208" r="25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建立完善的食品追溯体系，记录食品的采购、生产、加工、运输等信息，以便在出现问题时及时追踪和处理。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食品追溯体系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根据食品的性质和保存要求，对食品进行分类存储，避免交叉污染和食品变质。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食品分类存储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375" b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食品陈列规范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对存储环境进行严格的温湿度控制，确保食品在适宜的条件下保存，延长保质期。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制定合理的食品陈列规范，确保食品在销售过程中保持清洁、整齐，方便消费者选购。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食品存储与陈列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食品销售过程中的卫生管理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员工个人卫生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要求员工保持良好的个人卫生习惯，如勤洗手、穿戴整洁的工作服等，以减少食品污染的风险。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销售场所卫生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定期对销售场所进行清洁和消毒，保持环境整洁卫生，防止细菌滋生和传播。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食品处理卫生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在食品销售过程中，严格遵守食品处理卫生规范，如使用清洁的刀具、砧板等工具，避免食品受到污染。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食品配送中的食品安全体系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配送车辆必须保持清洁，定期清洗和消毒，以防止食品受到污染。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23" r="112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车辆卫生要求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配送过程中使用的冷藏设备、温度监测设备等必须定期维护和校准，确保正常运转。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配送车辆应具备温度控制功能，确保在整个配送过程中食品处于适宜的温度环境中。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车辆温度控制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配送车辆与设备管理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温度异常处理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一旦发现温度异常，应立即采取措施进行调整，如使用备用冷藏设备等，以确保食品质量不受影响。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温度数据记录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所有的温度数据都应详细记录并保存，以便后续追溯和分析。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在配送过程中，必须对食品的温度进行实时监测和记录，确保食品始终处于安全的温度范围内。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配送过程中的温度控制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https://d.book118.com/996041122115010040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2024-09-06T20:50:18.933</cp:lastPrinted>
  <dcterms:created xsi:type="dcterms:W3CDTF">2024-09-06T12:50:18Z</dcterms:created>
  <dcterms:modified xsi:type="dcterms:W3CDTF">2024-09-06T12:50:21Z</dcterms:modified>
</cp:coreProperties>
</file>