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7BF73F9-4C3E-41DB-9C36-D4B1B56422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728A4D9-96A5-4910-870E-017DDE6B0A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3F6F455-1FA0-4F78-9281-F61ECDF336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1761850-6771-49BC-BAF4-543F7DBCEDA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41BF4B2-116D-4FF6-A79C-0BE8311C814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2922C64-F7E2-4247-8768-F32515F7F91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75D9A48-7014-4DDB-8D56-CF37F440F88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3165EDE-296F-4743-A212-B45DF4B66C9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F463DC6-3C9B-4288-B89F-20D1422F570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D518872-09B4-4593-B635-8F22D2CEBB2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9B1724B-81BB-4E0B-BE69-E0DF51F4AD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96041131131010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元宇宙与新闻业的融合应用与创新</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元宇宙概念与特征
 新闻业面临的挑战和机遇
 元宇宙与新闻业融合的可能性
 虚拟现实技术在新闻业的应用
 人工智能技术在新闻业的应用
 元宇宙与新闻业融合的创新应用
 元宇宙与新闻业融合的伦理问题
 元宇宙与新闻业融合的未来趋势</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元宇宙概念与特征</a:t>
            </a:r>
          </a:p>
        </p:txBody>
      </p:sp>
      <p:sp>
        <p:nvSpPr>
          <p:cNvPr id="3" name="Subtitle 2"/>
          <p:cNvSpPr>
            <a:spLocks noGrp="1"/>
          </p:cNvSpPr>
          <p:nvPr>
            <p:ph type="subTitle" idx="1"/>
          </p:nvPr>
        </p:nvSpPr>
        <p:spPr/>
        <p:txBody>
          <a:bodyPr/>
          <a:lstStyle/>
          <a:p>
            <a:r>
              <a:t>元宇宙与新闻业的融合应用与创新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元宇宙概念与特征</a:t>
            </a:r>
          </a:p>
        </p:txBody>
      </p:sp>
      <p:sp>
        <p:nvSpPr>
          <p:cNvPr id="3" name="Content Placeholder 2"/>
          <p:cNvSpPr>
            <a:spLocks noGrp="1"/>
          </p:cNvSpPr>
          <p:nvPr>
            <p:ph sz="half" idx="2"/>
          </p:nvPr>
        </p:nvSpPr>
        <p:spPr/>
        <p:txBody>
          <a:bodyPr/>
          <a:lstStyle/>
          <a:p>
            <a:r>
              <a:t>1. 元宇宙作为一个新颖的概念，是一个塑造现实世界的数字孪生，整合多种新兴技术的虚拟空间，同时具有虚拟和现实双重属性，允许用户体验身临其境的互动体验。</a:t>
            </a:r>
          </a:p>
          <a:p>
            <a:r>
              <a:t>2. 元宇宙具有开放性和互操作性特征，它可以允许用户在不同的平台和设备之间进行无缝切换，实现虚拟世界之间的无缝互动，提高用户体验。</a:t>
            </a:r>
          </a:p>
          <a:p>
            <a:r>
              <a:t>3. 元宇宙具有持久性，它的内容和数据将持续存在，不会因用户的离开而消失。因此，为用户提供了一个持续更新和发展的虚拟世界。</a:t>
            </a:r>
          </a:p>
        </p:txBody>
      </p:sp>
      <p:sp>
        <p:nvSpPr>
          <p:cNvPr id="4" name="Text Placeholder 3"/>
          <p:cNvSpPr>
            <a:spLocks noGrp="1"/>
          </p:cNvSpPr>
          <p:nvPr>
            <p:ph type="body" idx="3"/>
          </p:nvPr>
        </p:nvSpPr>
        <p:spPr/>
        <p:txBody>
          <a:bodyPr/>
          <a:lstStyle/>
          <a:p/>
        </p:txBody>
      </p:sp>
      <p:sp>
        <p:nvSpPr>
          <p:cNvPr id="5" name="Content Placeholder 4"/>
          <p:cNvSpPr>
            <a:spLocks noGrp="1"/>
          </p:cNvSpPr>
          <p:nvPr>
            <p:ph sz="half" idx="4"/>
          </p:nvPr>
        </p:nvSpPr>
        <p:spPr/>
        <p:txBody>
          <a:bodyPr/>
          <a:lstStyle/>
          <a:p/>
        </p:txBody>
      </p:sp>
      <p:sp>
        <p:nvSpPr>
          <p:cNvPr id="6" name="Text Placeholder 5"/>
          <p:cNvSpPr>
            <a:spLocks noGrp="1"/>
          </p:cNvSpPr>
          <p:nvPr>
            <p:ph type="body" idx="1"/>
          </p:nvPr>
        </p:nvSpPr>
        <p:spPr/>
        <p:txBody>
          <a:bodyPr/>
          <a:lstStyle/>
          <a:p>
            <a:r>
              <a:t>元宇宙概念与基本特征</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元宇宙概念与特征</a:t>
            </a:r>
          </a:p>
        </p:txBody>
      </p:sp>
      <p:sp>
        <p:nvSpPr>
          <p:cNvPr id="3" name="Text Placeholder 2"/>
          <p:cNvSpPr>
            <a:spLocks noGrp="1"/>
          </p:cNvSpPr>
          <p:nvPr>
            <p:ph type="body" idx="1"/>
          </p:nvPr>
        </p:nvSpPr>
        <p:spPr/>
        <p:txBody>
          <a:bodyPr/>
          <a:lstStyle/>
          <a:p>
            <a:r>
              <a:t>元宇宙的六大特征</a:t>
            </a:r>
          </a:p>
        </p:txBody>
      </p:sp>
      <p:sp>
        <p:nvSpPr>
          <p:cNvPr id="4" name="Content Placeholder 3"/>
          <p:cNvSpPr>
            <a:spLocks noGrp="1"/>
          </p:cNvSpPr>
          <p:nvPr>
            <p:ph sz="half" idx="2"/>
          </p:nvPr>
        </p:nvSpPr>
        <p:spPr/>
        <p:txBody>
          <a:bodyPr/>
          <a:lstStyle/>
          <a:p>
            <a:r>
              <a:t>1. 沉浸感： 元宇宙提供身临其境的沉浸感，让用户感觉自己置身于虚拟世界中。这可以通过各种技术实现，如虚拟现实、增强现实和混合现实。</a:t>
            </a:r>
          </a:p>
          <a:p>
            <a:r>
              <a:t>2. 持续性： 元宇宙是一个持续存在的虚拟世界，即使用户离开后，它仍然存在。这使得用户可以随时随地登录元宇宙，探索新的内容和体验。</a:t>
            </a:r>
          </a:p>
          <a:p>
            <a:r>
              <a:t>3. 开放性： 元宇宙是一个开放的平台，用户可以自由地创建和共享内容。这使得元宇宙成为一个充满创造力和想象力的世界。</a:t>
            </a:r>
          </a:p>
          <a:p>
            <a:r>
              <a:t>4. 互操作性： 元宇宙中的内容和体验可以相互连接和交互。这使得用户可以将不同的元宇宙世界结合起来，创造出全新的体验。</a:t>
            </a:r>
          </a:p>
          <a:p>
            <a:r>
              <a:t>5. 去中心化： 元宇宙是一个去中心化的虚拟世界，没有单一的控制机构。这使得元宇宙更加民主和透明，也使得用户拥有更多的控制权。</a:t>
            </a:r>
          </a:p>
          <a:p>
            <a:r>
              <a:t>6. 经济系统： 元宇宙拥有自己的经济系统，用户可以在元宇宙中购买和出售商品和服务。这使得元宇宙成为一个真正的数字经济体。</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新闻业面临的挑战和机遇</a:t>
            </a:r>
          </a:p>
        </p:txBody>
      </p:sp>
      <p:sp>
        <p:nvSpPr>
          <p:cNvPr id="3" name="Subtitle 2"/>
          <p:cNvSpPr>
            <a:spLocks noGrp="1"/>
          </p:cNvSpPr>
          <p:nvPr>
            <p:ph type="subTitle" idx="1"/>
          </p:nvPr>
        </p:nvSpPr>
        <p:spPr/>
        <p:txBody>
          <a:bodyPr/>
          <a:lstStyle/>
          <a:p>
            <a:r>
              <a:t>元宇宙与新闻业的融合应用与创新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新闻业面临的挑战和机遇</a:t>
            </a:r>
          </a:p>
        </p:txBody>
      </p:sp>
      <p:sp>
        <p:nvSpPr>
          <p:cNvPr id="3" name="Text Placeholder 2"/>
          <p:cNvSpPr>
            <a:spLocks noGrp="1"/>
          </p:cNvSpPr>
          <p:nvPr>
            <p:ph type="body" idx="1"/>
          </p:nvPr>
        </p:nvSpPr>
        <p:spPr/>
        <p:txBody>
          <a:bodyPr/>
          <a:lstStyle/>
          <a:p>
            <a:r>
              <a:t>新闻业面临的挑战</a:t>
            </a:r>
          </a:p>
        </p:txBody>
      </p:sp>
      <p:sp>
        <p:nvSpPr>
          <p:cNvPr id="4" name="Content Placeholder 3"/>
          <p:cNvSpPr>
            <a:spLocks noGrp="1"/>
          </p:cNvSpPr>
          <p:nvPr>
            <p:ph sz="half" idx="2"/>
          </p:nvPr>
        </p:nvSpPr>
        <p:spPr/>
        <p:txBody>
          <a:bodyPr/>
          <a:lstStyle/>
          <a:p>
            <a:r>
              <a:t>1. 传统媒体格局的瓦解：互联网的飞速发展和社交媒体的兴起，使得新闻传播渠道和获取方式发生了深刻的变化。传统媒体如报纸、广播、电视等，正面临着读者和观众流失、收入减少等问题。</a:t>
            </a:r>
          </a:p>
          <a:p>
            <a:r>
              <a:t>2. 假新闻和错误信息泛滥：社交媒体和自媒体平台上，假新闻和错误信息泛滥成灾。这些虚假消息不仅误导公众，还损害了新闻业的公信力。</a:t>
            </a:r>
          </a:p>
          <a:p>
            <a:r>
              <a:t>3. 广告收入减少：互联网的普及和社交媒体的兴起，使得新闻业的广告收入锐减。传统媒体赖以生存的广告收入来源正在被互联网巨头瓜分。</a:t>
            </a:r>
          </a:p>
        </p:txBody>
      </p:sp>
      <p:sp>
        <p:nvSpPr>
          <p:cNvPr id="5" name="Text Placeholder 4"/>
          <p:cNvSpPr>
            <a:spLocks noGrp="1"/>
          </p:cNvSpPr>
          <p:nvPr>
            <p:ph type="body" idx="3"/>
          </p:nvPr>
        </p:nvSpPr>
        <p:spPr/>
        <p:txBody>
          <a:bodyPr/>
          <a:lstStyle/>
          <a:p>
            <a:r>
              <a:t>新闻业面临的机遇</a:t>
            </a:r>
          </a:p>
        </p:txBody>
      </p:sp>
      <p:sp>
        <p:nvSpPr>
          <p:cNvPr id="6" name="Content Placeholder 5"/>
          <p:cNvSpPr>
            <a:spLocks noGrp="1"/>
          </p:cNvSpPr>
          <p:nvPr>
            <p:ph sz="half" idx="4"/>
          </p:nvPr>
        </p:nvSpPr>
        <p:spPr/>
        <p:txBody>
          <a:bodyPr/>
          <a:lstStyle/>
          <a:p>
            <a:r>
              <a:t>1. 新的传播渠道和方式：互联网和社交媒体的兴起，为新闻业提供了新的传播渠道和方式。新闻媒体可以通过这些平台，向更广泛的受众传播新闻信息。</a:t>
            </a:r>
          </a:p>
          <a:p>
            <a:r>
              <a:t>2. 数据驱动新闻：大数据和人工智能的发展，为新闻业提供了新的工具和方法。新闻媒体可以通过数据驱动新闻，更加精准地了解受众的需求，并提供更个性化的新闻服务。</a:t>
            </a:r>
          </a:p>
          <a:p>
            <a:r>
              <a:t>3. 沉浸式新闻体验：虚拟现实（VR）和增强现实（AR）等技术的兴起，为新闻业提供了新的沉浸式新闻体验。新闻媒体可以通过这些技术，让受众更加身临其境地体验新闻事件。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元宇宙与新闻业融合的可能性</a:t>
            </a:r>
          </a:p>
        </p:txBody>
      </p:sp>
      <p:sp>
        <p:nvSpPr>
          <p:cNvPr id="3" name="Subtitle 2"/>
          <p:cNvSpPr>
            <a:spLocks noGrp="1"/>
          </p:cNvSpPr>
          <p:nvPr>
            <p:ph type="subTitle" idx="1"/>
          </p:nvPr>
        </p:nvSpPr>
        <p:spPr/>
        <p:txBody>
          <a:bodyPr/>
          <a:lstStyle/>
          <a:p>
            <a:r>
              <a:t>元宇宙与新闻业的融合应用与创新</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元宇宙与新闻业融合的可能性</a:t>
            </a:r>
          </a:p>
        </p:txBody>
      </p:sp>
      <p:sp>
        <p:nvSpPr>
          <p:cNvPr id="3" name="Text Placeholder 2"/>
          <p:cNvSpPr>
            <a:spLocks noGrp="1"/>
          </p:cNvSpPr>
          <p:nvPr>
            <p:ph type="body" idx="1"/>
          </p:nvPr>
        </p:nvSpPr>
        <p:spPr/>
        <p:txBody>
          <a:bodyPr/>
          <a:lstStyle/>
          <a:p>
            <a:r>
              <a:t>新闻生产和分发的新形式。</a:t>
            </a:r>
          </a:p>
        </p:txBody>
      </p:sp>
      <p:sp>
        <p:nvSpPr>
          <p:cNvPr id="4" name="Content Placeholder 3"/>
          <p:cNvSpPr>
            <a:spLocks noGrp="1"/>
          </p:cNvSpPr>
          <p:nvPr>
            <p:ph sz="half" idx="2"/>
          </p:nvPr>
        </p:nvSpPr>
        <p:spPr/>
        <p:txBody>
          <a:bodyPr/>
          <a:lstStyle/>
          <a:p>
            <a:r>
              <a:t>1. 沉浸式新闻体验：元宇宙通过虚拟现实（VR）、增强现实（AR）等技术，将新闻内容以沉浸式的方式呈现给受众，打造出更加真实和生动的新闻体验。用户不仅可以阅读文字、观看图片和视频，还可以通过虚拟化身参与到新闻事件中，获得更加深入的理解和感受。</a:t>
            </a:r>
          </a:p>
          <a:p>
            <a:r>
              <a:t>2. 个性化新闻推荐：元宇宙可以通过人工智能技术，收集和分析用户的数据，了解他们的兴趣和偏好，并根据这些信息为用户推荐个性化的新闻内容。这将使新闻更加符合用户需求，提高用户的满意度和阅读率。</a:t>
            </a:r>
          </a:p>
          <a:p>
            <a:r>
              <a:t>3. 全球化新闻报道：元宇宙可以打破地理和语言的限制，使新闻报道更加全球化。用户可以在元宇宙中访问不同国家和地区的新闻媒体，了解世界各地正在发生的事情。这将增进不同文化之间的交流和理解，促进和平与友谊。</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元宇宙与新闻业融合的可能性</a:t>
            </a:r>
          </a:p>
        </p:txBody>
      </p:sp>
      <p:sp>
        <p:nvSpPr>
          <p:cNvPr id="3" name="Text Placeholder 2"/>
          <p:cNvSpPr>
            <a:spLocks noGrp="1"/>
          </p:cNvSpPr>
          <p:nvPr>
            <p:ph type="body" idx="1"/>
          </p:nvPr>
        </p:nvSpPr>
        <p:spPr/>
        <p:txBody>
          <a:bodyPr/>
          <a:lstStyle/>
          <a:p>
            <a:r>
              <a:t>新闻互动和参与的新方式。</a:t>
            </a:r>
          </a:p>
        </p:txBody>
      </p:sp>
      <p:sp>
        <p:nvSpPr>
          <p:cNvPr id="4" name="Content Placeholder 3"/>
          <p:cNvSpPr>
            <a:spLocks noGrp="1"/>
          </p:cNvSpPr>
          <p:nvPr>
            <p:ph sz="half" idx="2"/>
          </p:nvPr>
        </p:nvSpPr>
        <p:spPr/>
        <p:txBody>
          <a:bodyPr/>
          <a:lstStyle/>
          <a:p>
            <a:r>
              <a:t>1. 虚拟记者会：元宇宙可以通过建立虚拟记者会平台，让记者和受访者在虚拟空间中进行面对面的采访。这将打破传统记者会的时空限制，使采访更加方便和高效。</a:t>
            </a:r>
          </a:p>
          <a:p>
            <a:r>
              <a:t>2. 互动新闻游戏：元宇宙可以通过开发互动新闻游戏，让用户在娱乐的同时了解新闻事件。 اینت互動新闻游戏不仅可以提高新闻的趣味性和吸引力，还可以帮助用户更深入地理解新闻事件。</a:t>
            </a:r>
          </a:p>
          <a:p>
            <a:r>
              <a:t>3. 虚拟新闻社区：元宇宙可以通过建立虚拟新闻社区，让用户参与新闻的讨论和互动。这将使新闻报道更加民主和透明，提高用户的参与度和主动性。</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虚拟现实技术在新闻业的应用</a:t>
            </a:r>
          </a:p>
        </p:txBody>
      </p:sp>
      <p:sp>
        <p:nvSpPr>
          <p:cNvPr id="3" name="Subtitle 2"/>
          <p:cNvSpPr>
            <a:spLocks noGrp="1"/>
          </p:cNvSpPr>
          <p:nvPr>
            <p:ph type="subTitle" idx="1"/>
          </p:nvPr>
        </p:nvSpPr>
        <p:spPr/>
        <p:txBody>
          <a:bodyPr/>
          <a:lstStyle/>
          <a:p>
            <a:r>
              <a:t>元宇宙与新闻业的融合应用与创新</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虚拟现实技术在新闻业的应用</a:t>
            </a:r>
          </a:p>
        </p:txBody>
      </p:sp>
      <p:sp>
        <p:nvSpPr>
          <p:cNvPr id="3" name="Text Placeholder 2"/>
          <p:cNvSpPr>
            <a:spLocks noGrp="1"/>
          </p:cNvSpPr>
          <p:nvPr>
            <p:ph type="body" idx="1"/>
          </p:nvPr>
        </p:nvSpPr>
        <p:spPr/>
        <p:txBody>
          <a:bodyPr/>
          <a:lstStyle/>
          <a:p>
            <a:r>
              <a:t>虚拟现实新闻报道</a:t>
            </a:r>
          </a:p>
        </p:txBody>
      </p:sp>
      <p:sp>
        <p:nvSpPr>
          <p:cNvPr id="4" name="Content Placeholder 3"/>
          <p:cNvSpPr>
            <a:spLocks noGrp="1"/>
          </p:cNvSpPr>
          <p:nvPr>
            <p:ph sz="half" idx="2"/>
          </p:nvPr>
        </p:nvSpPr>
        <p:spPr/>
        <p:txBody>
          <a:bodyPr/>
          <a:lstStyle/>
          <a:p>
            <a:r>
              <a:t>1. 新闻机构利用虚拟现实技术制作沉浸式新闻报道，让受众感觉置身于新闻事件现场，获得更真实和身临其境的新闻体验。</a:t>
            </a:r>
          </a:p>
          <a:p>
            <a:r>
              <a:t>2. 虚拟现实新闻报道可以帮助受众更好地理解复杂或抽象的新闻事件，并增强新闻报道的教育和信息价值。</a:t>
            </a:r>
          </a:p>
          <a:p>
            <a:r>
              <a:t>3. 虚拟现实新闻报道还可以打破地域限制，让受众看到世界各地发生的重要新闻事件，拓宽视野和增长见识。</a:t>
            </a:r>
          </a:p>
        </p:txBody>
      </p:sp>
      <p:sp>
        <p:nvSpPr>
          <p:cNvPr id="5" name="Text Placeholder 4"/>
          <p:cNvSpPr>
            <a:spLocks noGrp="1"/>
          </p:cNvSpPr>
          <p:nvPr>
            <p:ph type="body" idx="3"/>
          </p:nvPr>
        </p:nvSpPr>
        <p:spPr/>
        <p:txBody>
          <a:bodyPr/>
          <a:lstStyle/>
          <a:p>
            <a:r>
              <a:t>虚拟现实新闻采访</a:t>
            </a:r>
          </a:p>
        </p:txBody>
      </p:sp>
      <p:sp>
        <p:nvSpPr>
          <p:cNvPr id="6" name="Content Placeholder 5"/>
          <p:cNvSpPr>
            <a:spLocks noGrp="1"/>
          </p:cNvSpPr>
          <p:nvPr>
            <p:ph sz="half" idx="4"/>
          </p:nvPr>
        </p:nvSpPr>
        <p:spPr/>
        <p:txBody>
          <a:bodyPr/>
          <a:lstStyle/>
          <a:p>
            <a:r>
              <a:t>1. 记者使用虚拟现实设备对新闻人物或事件进行采访，让受众能够以第一人称视角体验采访过程，获得更加真实和深入的新闻信息。</a:t>
            </a:r>
          </a:p>
          <a:p>
            <a:r>
              <a:t>2. 虚拟现实新闻采访可以帮助受众更好地了解新闻人物的思想和感受，从而加深对新闻事件的理解。</a:t>
            </a:r>
          </a:p>
          <a:p>
            <a:r>
              <a:t>3. 虚拟现实新闻采访还能够让受众参与到采访过程中，提出问题并与新闻人物进行互动，增强新闻报道的互动性和参与性。</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虚拟现实技术在新闻业的应用</a:t>
            </a:r>
          </a:p>
        </p:txBody>
      </p:sp>
      <p:sp>
        <p:nvSpPr>
          <p:cNvPr id="3" name="Text Placeholder 2"/>
          <p:cNvSpPr>
            <a:spLocks noGrp="1"/>
          </p:cNvSpPr>
          <p:nvPr>
            <p:ph type="body" idx="1"/>
          </p:nvPr>
        </p:nvSpPr>
        <p:spPr/>
        <p:txBody>
          <a:bodyPr/>
          <a:lstStyle/>
          <a:p>
            <a:r>
              <a:t>虚拟现实新闻发布会</a:t>
            </a:r>
          </a:p>
        </p:txBody>
      </p:sp>
      <p:sp>
        <p:nvSpPr>
          <p:cNvPr id="4" name="Content Placeholder 3"/>
          <p:cNvSpPr>
            <a:spLocks noGrp="1"/>
          </p:cNvSpPr>
          <p:nvPr>
            <p:ph sz="half" idx="2"/>
          </p:nvPr>
        </p:nvSpPr>
        <p:spPr/>
        <p:txBody>
          <a:bodyPr/>
          <a:lstStyle/>
          <a:p>
            <a:r>
              <a:t>1. 新闻机构利用虚拟现实技术举行新闻发布会，让记者和受众能够以虚拟形象参与发布会，打破时间和空间的限制。</a:t>
            </a:r>
          </a:p>
          <a:p>
            <a:r>
              <a:t>2. 虚拟现实新闻发布会可以提高新闻发布会的信息透明度和公开性，让记者和受众能够更全面和深入地了解新闻事件。</a:t>
            </a:r>
          </a:p>
          <a:p>
            <a:r>
              <a:t>3. 虚拟现实新闻发布会还可以提高新闻发布会的互动性和参与性，让记者和受众能够及时提出问题并与新闻发言人进行讨论和交流。</a:t>
            </a:r>
          </a:p>
        </p:txBody>
      </p:sp>
      <p:sp>
        <p:nvSpPr>
          <p:cNvPr id="5" name="Text Placeholder 4"/>
          <p:cNvSpPr>
            <a:spLocks noGrp="1"/>
          </p:cNvSpPr>
          <p:nvPr>
            <p:ph type="body" idx="3"/>
          </p:nvPr>
        </p:nvSpPr>
        <p:spPr/>
        <p:txBody>
          <a:bodyPr/>
          <a:lstStyle/>
          <a:p>
            <a:r>
              <a:t>虚拟现实新闻纪录片</a:t>
            </a:r>
          </a:p>
        </p:txBody>
      </p:sp>
      <p:sp>
        <p:nvSpPr>
          <p:cNvPr id="6" name="Content Placeholder 5"/>
          <p:cNvSpPr>
            <a:spLocks noGrp="1"/>
          </p:cNvSpPr>
          <p:nvPr>
            <p:ph sz="half" idx="4"/>
          </p:nvPr>
        </p:nvSpPr>
        <p:spPr/>
        <p:txBody>
          <a:bodyPr/>
          <a:lstStyle/>
          <a:p>
            <a:r>
              <a:t>1. 新闻机构制作虚拟现实新闻纪录片，让受众能够通过虚拟现实技术身临其境地体验新闻事件，获得更真实和深刻的理解。</a:t>
            </a:r>
          </a:p>
          <a:p>
            <a:r>
              <a:t>2. 虚拟现实新闻纪录片可以帮助受众了解历史事件、社会问题和文化现象，增强新闻纪录片的教育价值和社会意义。</a:t>
            </a:r>
          </a:p>
          <a:p>
            <a:r>
              <a:t>3. 虚拟现实新闻纪录片也可以打破地域和时间的限制，让受众看到世界各地发生的重大事件和历史瞬间，开阔视野和增长见识。</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虚拟现实技术在新闻业的应用</a:t>
            </a:r>
          </a:p>
        </p:txBody>
      </p:sp>
      <p:sp>
        <p:nvSpPr>
          <p:cNvPr id="3" name="Content Placeholder 2"/>
          <p:cNvSpPr>
            <a:spLocks noGrp="1"/>
          </p:cNvSpPr>
          <p:nvPr>
            <p:ph sz="half" idx="2"/>
          </p:nvPr>
        </p:nvSpPr>
        <p:spPr/>
        <p:txBody>
          <a:bodyPr/>
          <a:lstStyle/>
          <a:p>
            <a:r>
              <a:t>1. 新闻机构开发虚拟现实新闻游戏，让受众能够通过游戏的方式了解新闻事件和社会问题，寓教于乐。</a:t>
            </a:r>
          </a:p>
          <a:p>
            <a:r>
              <a:t>2. 虚拟现实新闻游戏可以帮助受众更好地理解复杂或抽象的新闻事件，并增强新闻报道的趣味性和参与性。</a:t>
            </a:r>
          </a:p>
          <a:p>
            <a:r>
              <a:t>3. 虚拟现实新闻游戏还可以提高新闻报道的影响力和传播力，让新闻报道触及更多受众，尤其是年轻受众。</a:t>
            </a:r>
          </a:p>
        </p:txBody>
      </p:sp>
      <p:sp>
        <p:nvSpPr>
          <p:cNvPr id="4" name="Text Placeholder 3"/>
          <p:cNvSpPr>
            <a:spLocks noGrp="1"/>
          </p:cNvSpPr>
          <p:nvPr>
            <p:ph type="body" idx="3"/>
          </p:nvPr>
        </p:nvSpPr>
        <p:spPr/>
        <p:txBody>
          <a:bodyPr/>
          <a:lstStyle/>
          <a:p>
            <a:r>
              <a:t>虚拟现实新闻教育</a:t>
            </a:r>
          </a:p>
        </p:txBody>
      </p:sp>
      <p:sp>
        <p:nvSpPr>
          <p:cNvPr id="5" name="Content Placeholder 4"/>
          <p:cNvSpPr>
            <a:spLocks noGrp="1"/>
          </p:cNvSpPr>
          <p:nvPr>
            <p:ph sz="half" idx="4"/>
          </p:nvPr>
        </p:nvSpPr>
        <p:spPr/>
        <p:txBody>
          <a:bodyPr/>
          <a:lstStyle/>
          <a:p>
            <a:r>
              <a:t>1. 新闻机构利用虚拟现实技术对新闻工作者进行培训，帮助他们掌握虚拟现实新闻报道的技能和技巧。</a:t>
            </a:r>
          </a:p>
          <a:p>
            <a:r>
              <a:t>2. 新闻机构还可以与高校合作，开设虚拟现实新闻课程，培养虚拟现实新闻人才，为新闻业的发展提供新鲜血液。</a:t>
            </a:r>
          </a:p>
          <a:p>
            <a:r>
              <a:t>3. 虚拟现实新闻教育还可以帮助受众了解虚拟现实新闻报道的原理和方法，提高受众对虚拟现实新闻报道的鉴赏力和判断力。</a:t>
            </a:r>
          </a:p>
        </p:txBody>
      </p:sp>
      <p:sp>
        <p:nvSpPr>
          <p:cNvPr id="6" name="Text Placeholder 5"/>
          <p:cNvSpPr>
            <a:spLocks noGrp="1"/>
          </p:cNvSpPr>
          <p:nvPr>
            <p:ph type="body" idx="1"/>
          </p:nvPr>
        </p:nvSpPr>
        <p:spPr/>
        <p:txBody>
          <a:bodyPr/>
          <a:lstStyle/>
          <a:p>
            <a:r>
              <a:t>虚拟现实新闻游戏</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人工智能技术在新闻业的应用</a:t>
            </a:r>
          </a:p>
        </p:txBody>
      </p:sp>
      <p:sp>
        <p:nvSpPr>
          <p:cNvPr id="3" name="Subtitle 2"/>
          <p:cNvSpPr>
            <a:spLocks noGrp="1"/>
          </p:cNvSpPr>
          <p:nvPr>
            <p:ph type="subTitle" idx="1"/>
          </p:nvPr>
        </p:nvSpPr>
        <p:spPr/>
        <p:txBody>
          <a:bodyPr/>
          <a:lstStyle/>
          <a:p>
            <a:r>
              <a:t>元宇宙与新闻业的融合应用与创新</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https://d.book118.com/996041131131010045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16</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16</vt:i4>
      </vt:variant>
    </vt:vector>
  </HeadingPairs>
  <TitlesOfParts>
    <vt:vector baseType="lpstr" size="27">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元宇宙概念与特征</vt:lpstr>
      <vt:lpstr> 元宇宙概念与特征</vt:lpstr>
      <vt:lpstr> 元宇宙概念与特征</vt:lpstr>
      <vt:lpstr> 新闻业面临的挑战和机遇</vt:lpstr>
      <vt:lpstr> 新闻业面临的挑战和机遇</vt:lpstr>
      <vt:lpstr> 元宇宙与新闻业融合的可能性</vt:lpstr>
      <vt:lpstr> 元宇宙与新闻业融合的可能性</vt:lpstr>
      <vt:lpstr> 元宇宙与新闻业融合的可能性</vt:lpstr>
      <vt:lpstr> 虚拟现实技术在新闻业的应用</vt:lpstr>
      <vt:lpstr> 虚拟现实技术在新闻业的应用</vt:lpstr>
      <vt:lpstr> 虚拟现实技术在新闻业的应用</vt:lpstr>
      <vt:lpstr> 虚拟现实技术在新闻业的应用</vt:lpstr>
      <vt:lpstr> 人工智能技术在新闻业的应用</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2024-09-14T07:54:23.623</cp:lastPrinted>
  <dcterms:created xsi:type="dcterms:W3CDTF">2024-09-13T23:54:23Z</dcterms:created>
  <dcterms:modified xsi:type="dcterms:W3CDTF">2024-09-13T23:54:25Z</dcterms:modified>
</cp:coreProperties>
</file>