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AC892-592B-4A4B-BA71-DA23A12E2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B09E5-BF71-466F-BB87-5C51DA1CE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97553-D3FF-40A1-A8B4-C1D367732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867C4-1E64-4CBD-82F2-BBF516E10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D015F0-4A18-4327-A8F8-39FFCA1E2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696332-1696-42DA-BEB5-06A13E8B6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60DFF6-B30D-4839-9C02-DC0E2EAC4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4D806-EF37-4AE1-9937-B8D214677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1B4BB-BD78-4827-8A04-5B2BE099B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EE9E9-320B-4E86-AF53-74FAD3B0C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0780D-D978-435F-99DC-94C34B875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2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422421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检员工程年终工作总结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工作中存在问题剖析及改进策略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明年发展目标规划及展望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实现了对关键项目和重要节点的全面监控，有效预防和解决了潜在的质量问题。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推动了工程部门的内部质量改进，提高了整体工作效率和工程质量。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完成了全年度的工程质量检查计划，确保各项工程按照既定标准和要求进行。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强化了工程质量监督体系，通过定期巡查、专项检查和季节性检查等多种方式，确保工程质量的全面受控。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针对检查中发现的问题，及时采取整改措施，并跟踪验证整改效果，形成闭环管理。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推动了新工艺、新材料的应用，提高了工程质量的可靠性和耐久性。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工程质量监督及改进举措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通过客户满意度调查，收集了大量客户反馈意见，为改进工作提供了有力依据。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针对客户反映的问题，制定了相应的改进措施，并积极落实，提高了客户满意度。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加强了与客户的沟通和交流，增进了彼此的理解和信任，为提升服务质量打下了坚实基础。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个人能力提升与成长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通过参加各类培训和学习活动，不断提高了自身的专业技能和知识水平。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在实际工作中积累了丰富的经验，提升了分析问题和解决问题的能力。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增强了团队协作精神和沟通能力，能够更好地与同事合作，共同完成工作任务。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团队协作与沟通能力评估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在过去的一年中，我积极参与团队工作，与同事间保持良好的合作关系。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在项目执行过程中，我主动与同事沟通交流，共同解决遇到的问题，确保项目顺利进行。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通过与同事的协作，我不仅提升了自己的专业技能，还学会了如何更好地在团队中发挥作用。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与同事间协作情况总结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在本年度，我有幸参与了多个跨部门合作项目，积累了丰富的跨部门沟通协作经验。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我发现，跨部门沟通的关键在于明确各自部门的职责和目标，寻找共同点，建立合作基础。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同时，保持开放心态和积极态度，主动与其他部门同事建立联系，有助于推动项目的顺利进行。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7799" r="1779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跨部门沟通协作经验分享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通过这些经历，我深刻认识到应对突发事件和危机处理能力的重要性，也提升了自己的应对能力。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在过去的一年里，我遇到了多次突发事件和危机情况，但我始终能够保持冷静，积极应对。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我及时与团队成员和相关部门沟通，共同商讨解决方案，确保问题得到妥善处理。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4762" b="4762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应对突发事件及危机处理能力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作为团队中的一员，我深知领导力在团队中的重要性。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在日常工作中，我积极发挥领导作用，为团队提供方向和指导，推动项目的顺利进行。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同时，我也注重培养自己的领导力，通过学习和实践不断提升自己的领导能力和团队管理水平。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02" b="780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领导力在团队中发挥作用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专业知识与技能提升途径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994886" y="3540384"/>
            <a:ext cx="1181195" cy="118119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5" name="Freeform 5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5506450" y="3540384"/>
            <a:ext cx="1179100" cy="11811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9" name="Freeform 9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9978243" y="3540384"/>
            <a:ext cx="1179100" cy="118119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4" name="Freeform 14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9" name="Picture 19"/>
          <p:cNvPicPr>
            <a:picLocks noChangeAspect="1"/>
          </p:cNvPicPr>
          <p:nvPr/>
        </p:nvPicPr>
        <p:blipFill>
          <a:blip r:embed="rId2"/>
          <a:srcRect t="16519" b="16519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rcRect l="7208" r="7208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4"/>
          <a:srcRect t="5359" b="5359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2" name="TextBox 22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参加了由中国质量协会主办的“全国检验员培训班”，系统学习了检验理论、检验方法和检验标准等方面的知识，取得了结业证书。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参加了行业内的技术交流会和研讨会，了解了最新的检验技术和行业动态，拓宽了视野。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参加了公司组织的“检验员技能提升培训班”，通过理论学习和实践操作相结合的方式，提高了检验技能和判断能力。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参加培训学习成果展示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https://d.book118.com/996042242150010044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2024-09-13T01:40:16.185</cp:lastPrinted>
  <dcterms:created xsi:type="dcterms:W3CDTF">2024-09-12T17:40:16Z</dcterms:created>
  <dcterms:modified xsi:type="dcterms:W3CDTF">2024-09-12T17:40:18Z</dcterms:modified>
</cp:coreProperties>
</file>