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3E226-0018-4BF4-BBFD-1372E7023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7FF99-E789-48D8-BDFE-AFBCCBC88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6D715-1C37-4D79-A3D8-CD2E7B322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01768-2816-4382-A14B-00925E46C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2AA6B-864F-4829-B89B-CF161A303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414874-4AF8-482B-8C38-66085F288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12E7BA-D9B4-4376-89CE-440F82B1D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3C98B-9D82-49E6-9189-A138DB734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96F07-8448-4BC4-87CE-B4795C865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9A915-82FA-4CE3-8E83-E94EFD0FA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4A920-ABBF-4AB9-B4E3-882B88CD1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44043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如何把护理查房PPT课件做好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了解护理查房的目的和重要性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制作PPT课件前的准备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PPT课件的制作技巧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如何提高PPT课件的质量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制作PPT课件的注意事项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了解护理查房的目的和重要性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护理查房是护理管理中评价护理程序实施效果、了解护士工作、发现问题和改进工作的重要手段，也是评估护理活动效果和了解患者反应的重要方法。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通过护理查房，可以了解患者的病情状况、自身认知情况、治疗效果、康复情况以及患者对护理工作的满意度等，从而及时发现问题、解决问题，提高护理质量，促进患者康复。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了解护理查房的定义和目标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372" b="27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20" b="22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理解护理查房在护理工作中的重要性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通过护理查房，可以及时发现和解决护理工作中的问题，提高护理质量，保障患者的安全和健康。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促进护士成长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护理查房是护士展示自己专业知识和技能的平台，也是锻炼自己发现问题、分析问题和解决问题能力的机会，有助于护士的成长和发展。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通过护理查房，可以了解患者的需求和反馈，及时改进护理工作，提高患者满意度。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对查房情况进行总结和反馈，将结果记录在案并向上级汇报。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分析讨论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对所发现的问题进行分析和讨论，提出改进措施和建议。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实地查看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对患者的病情状况、自身认知情况、治疗效果、康复情况等进行实地查看和评估。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根据实际情况确定查房的时间和地点，提前通知相关人员。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准备好患者的病历、医嘱单、护理记录等资料，以及必要的检查仪器和药品等。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掌握护理查房的基本流程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制作PPT课件前的准备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92" r="315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77" r="297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076" r="370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PPT课件的主题应与护理查房的内容紧密相关，确保课件内容与主题一致。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PPT课件的内容应简洁明了，突出重点，避免冗余和无关信息。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内容精炼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确定PPT课件的主题和内容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收集相关的医学文献、护理指南和临床经验，为课件制作提供理论支持。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整理临床护理案例，包括患者的病史、护理措施和效果等，丰富课件内容。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收集相关资料和信息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查阅文献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PPT课件的布局应清晰、简洁，便于观众阅读和理解。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风格统一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PPT课件的风格应保持一致，包括字体、颜色、排版等，提升课件的专业性。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设计PPT课件的布局和风格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选择与主题相关的图片，增强课件的视觉效果，提高观众的兴趣。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图表制作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根据需要制作表格、图表等可视化元素，帮助观众更好地理解数据和趋势。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适当使用动画效果，突出重点内容，引导观众的注意力。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准备必要的图片、图表和动画效果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PPT课件的制作技巧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使用简洁明了的标题和目录，让观众快速了解PPT的主题和内容。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标题和目录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使用粗体、斜体、下划线或不同颜色来强调重点内容，使观众更容易关注。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将长段落分成短句或列表，使内容更易于理解和记忆。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精炼文字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突出重点和要点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https://d.book118.com/996044043025010032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2024-08-31T01:25:31.133</cp:lastPrinted>
  <dcterms:created xsi:type="dcterms:W3CDTF">2024-08-30T17:25:31Z</dcterms:created>
  <dcterms:modified xsi:type="dcterms:W3CDTF">2024-08-30T17:25:33Z</dcterms:modified>
</cp:coreProperties>
</file>