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EEE0C9-A06D-4A4D-AB7E-63D60B848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2987B-1CFA-4A56-BF60-CD04BF20B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2C677-9EB4-46B7-BDBD-0D70C03E7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2AB31E-3DEE-425E-802C-303BCFE91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9E48C-8628-45CF-A01C-18AA4A174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87235B-EFFE-4C8F-B573-8F94AEB39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8AD88E-06BF-4B4E-B32B-8CD4AF8AF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312686-32DE-4D48-889E-65780AF2B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932CB-E507-4B48-BC0D-83AFAD02F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5BB0B-37E4-4030-B141-3EEE61612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4F97F-9F9A-4380-9C3F-40900BEE8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44200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零食加工行业复工报告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零食加工行业现状及影响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零食加工企业复工情况分析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复工后生产经营状况评估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2020年新冠疫情爆发，对零食加工行业造成了严重冲击，许多企业面临停产、减产等困境。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随着疫情得到控制，政府逐步推出复工政策，支持企业恢复生产。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复工政策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零食加工行业在疫情期间经历了洗牌，部分小型企业退出市场，大型企业通过调整战略、创新产品等方式应对挑战。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12" r="1571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通过对零食加工行业复工情况的调查和分析，了解行业恢复生产的现状。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分析行业复工情况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评估疫情对零食加工行业的影响程度，以及企业在疫情期间的应对措施和效果。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评估疫情影响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基于对行业复工情况和疫情影响的评估，预测零食加工行业未来的发展趋势。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预测行业趋势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针对零食加工行业在复工过程中遇到的问题和挑战，提出相应的建议和措施，促进行业健康发展。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提出建议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零食加工行业现状及影响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970" b="49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零食加工行业规模庞大，涉及多个细分市场和产品种类，包括糖果、巧克力、薯片、坚果等。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近年来，零食加工行业保持快速增长，受益于消费升级和消费者口味多样化的趋势。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健康化趋势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消费者越来越注重健康饮食，对零食的营养成分和健康属性提出更高要求。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消费者对零食的口感、包装、品牌等个性化需求不断增加。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零食加工行业竞争激烈，市场集中度逐渐提高，龙头企业市场份额不断扩大。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行业内主要企业包括玛氏、亿滋、好时、百事等跨国公司和旺旺、徐福记、良品铺子等本土企业。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竞争格局与主要企业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新冠疫情爆发初期，零食加工企业面临生产受阻、供应链中断等问题，导致产能下降。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生产受阻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42" r="22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消费下滑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疫情期间，消费者减少外出和购物，零食消费需求有所下滑，尤其是线下销售渠道受到较大冲击。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疫情加速了零食加工行业的数字化转型，包括线上销售、直播带货等新型营销方式逐渐成为主流。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新冠疫情对行业的影响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零食加工企业复工情况分析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根据政府发布的复工指引，大部分零食加工企业在2月中旬开始陆续复工，至3月初基本全面复工。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企业根据员工返岗情况和市场需求，制定了详细的复工计划和进度安排，包括人员到岗、生产线恢复、原材料采购、物流配送等方面的具体时间和任务。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83" b="558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复工时间与进度安排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06" r="24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人员到岗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随着复工的推进，企业员工到岗率逐步提高。截至3月初，大部分企业人员到岗率已达到90%以上。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为确保员工能够快速适应复工后的生产需求，企业在复工前和复工过程中加强了员工培训，包括安全操作、生产工艺、新品研发等方面的培训内容。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人员到岗与培训情况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企业在复工后迅速组织生产线恢复工作，对设备进行全面检查和调试，确保生产线正常运转。同时，加强了对生产过程的监控和管理，确保产品质量和安全。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生产线恢复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随着员工技能的提高和生产线的优化，企业产能逐步提升。部分企业通过引进先进设备和技术，进一步提高了生产效率和产品质量。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生产线恢复与产能提升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供应链协同与物流保障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企业与供应商建立了紧密的合作关系，共同应对疫情带来的挑战。通过加强信息共享和协同计划，确保原材料的稳定供应和库存的合理控制。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企业与物流公司紧密合作，优化物流配送方案，确保产品能够及时、准确地送达消费者手中。同时，加强对物流过程的监控和管理，确保运输过程中的食品安全和质量稳定。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物流保障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https://d.book118.com/996044200154010050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2024-09-16T02:24:15.450</cp:lastPrinted>
  <dcterms:created xsi:type="dcterms:W3CDTF">2024-09-15T18:24:15Z</dcterms:created>
  <dcterms:modified xsi:type="dcterms:W3CDTF">2024-09-15T18:24:17Z</dcterms:modified>
</cp:coreProperties>
</file>