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8069C-1E9D-402F-99F4-7DB030CE6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70932-7DB9-4614-BA7E-9F289D186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D2E24-561F-4E2B-AB49-7B712F051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E8CFA-A9FE-4408-9DC1-04CE36043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AA2AE-06FB-4BB6-9CF1-1270D24F4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4A8E8B-F50A-49A9-94B3-577C8D57B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D9655C-AD6B-419E-9AB9-732CA6457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3B6C0-1526-4459-A276-E8E5F872C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F2431-EEE4-4689-BF35-D0AAC6352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86C8D-7E8A-4E4B-87E7-FFC1D86B5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D6438-C59E-4844-963D-2BF34B275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5005323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零售业中的货物管理与库存控制最佳实践研讨会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零售业货物管理概述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采购与供应商管理优化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仓储与配送系统改进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销售预测与补货策略调整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信息系统在货物管理和库存控制中的应用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零售业货物管理概述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零售业规模与增长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全球零售业规模持续扩大，新兴市场尤其具有巨大增长潜力。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消费者行为变化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消费者越来越注重个性化、便捷化和体验式购物。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技术创新对零售业的影响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人工智能、大数据、物联网等技术在零售业中的应用日益广泛，推动行业变革。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有效的货物管理能确保商品及时上架、减少缺货和积压现象，提高运营效率。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1" r="124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优化顾客体验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良好的货物管理能确保商品陈列整齐、易于寻找，提升顾客购物体验。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合理的货物调配和库存管理能降低运输、仓储和人力成本。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货物管理在零售业中的重要性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确保商品供应的连续性、减少库存积压、降低运营成本、提高顾客满意度。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以顾客需求为导向，实现商品供应链的优化和协同；强化数据分析，提高决策科学性；注重技术创新，提升管理效率。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库存控制策略与方法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当库存量下降到预定的最低库存数量时，按规定数量进行订货补充。适用于品种数量少、平均占用资金大的物品。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按预先确定的订货间隔时间进行订货补充。适用于品种数量多、平均占用资金少的物品。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定期订货策略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根据物品在库存管理中的重要程度，将其分为A、B、C三类，针对不同类别采取相应的库存控制策略。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库存控制策略类型及选择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设定一个最低库存水平，当库存量降至该水平时即发出订货。简单易行，但可能因需求波动导致库存积压或缺货。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经济批量法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通过平衡进货成本和储存成本，确定一个最佳的订货数量，使得总成本最低。适用于需求稳定、连续补货的情况。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JIT管理法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即“准时制”管理法，通过精确计算需求和供应时间，实现零库存或少库存。对供应链协同和信息化水平要求较高。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250" r="6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库存控制方法介绍与比较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通过RFID、传感器等物联网技术，实现库存物品的实时跟踪和监控，提高库存信息的准确性和时效性。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运用数据挖掘和分析技术，对历史库存数据进行深入分析，发现库存变化的规律和趋势，为制定更精确的库存控制策略提供依据。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应用人工智能和机器学习算法，构建智能库存控制模型，实现库存水平的自动调整和优化。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智能化库存控制技术应用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采购与供应商管理优化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准确预测商品需求，避免过量采购和库存积压。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采购需求分析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建立规范的采购流程，确保采购活动的透明度和效率。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采购流程标准化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通过集中采购、长期合同和价格谈判等手段降低采购成本。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采购流程优化及成本控制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制定明确的供应商选择标准，包括价格、质量、交货期等。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建立供应商评估体系，定期对供应商进行绩效评估。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设计合理的供应商激励机制，鼓励供应商提供优质服务。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供应商激励机制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供应商选择、评估与激励机制设计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通过供应链整合，提高采购效率和供应链的响应速度。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采购与供应链协同平台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搭建采购与供应链协同平台，实现信息的实时共享和协同作业。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协同采购模式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推行协同采购模式，实现采购资源的共享和优化配置。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协同采购和供应链整合实践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仓储与配送系统改进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https://d.book118.com/996050053232010043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2024-09-12T00:09:33.733</cp:lastPrinted>
  <dcterms:created xsi:type="dcterms:W3CDTF">2024-09-11T16:09:33Z</dcterms:created>
  <dcterms:modified xsi:type="dcterms:W3CDTF">2024-09-11T16:09:35Z</dcterms:modified>
</cp:coreProperties>
</file>