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57CBC-FDBF-486D-9991-A748188F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4D21A-62E2-45B4-A57F-696284EB8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2CC26-2E08-4BAC-A0F8-9F8C96EE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7E88C-C09E-4F52-8DCD-6F223A0D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13C59-6EC7-4590-9708-04D34E6B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EAA54-9386-41D1-9112-ACCE7FBF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3706A-AE68-4937-A8B3-799469461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F0770-4B9B-49AA-9CE9-0E8E93A1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D010B-A49A-4892-95B6-8438E5EB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11F1B-6664-481C-ACA6-3856CA84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9B31E-A616-4FE8-A7D2-DB7CCB2D0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1213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《土木工程概预算》ppt课件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土木工程概预算的编制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土木工程概预算的费用组成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土木工程概预算的审查与优化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概预算概述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土木工程概预算是指在土木工程建设前，根据设计方案和工程量清单，对整个工程所需的总投资进行估算、概算和预算的过程。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为投资者提供决策依据，为承包商制定投标报价，为项目管理者进行成本控制提供参考，为政府部门进行工程造价监管提供依据。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0" r="167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通过概预算可以预测和控制工程总投资，降低投资风险。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控制投资风险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合理的概预算能够优化资源配置，提高资金使用效率，从而提高工程的经济效益。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概预算过程中对设计方案进行优化和调整，有助于提高工程质量。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通过概预算的制定和比较，可以促进承包商之间的公平竞争。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促进市场公平竞争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概预算的重要性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根据工程实际情况进行概预算编制，不得高估冒算或低估漏算。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综合考虑工程各阶段的投资需求，确保总投资控制在合理范围内。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根据工程进展和市场变化，对概预算进行适时调整和修正。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概预算的基本原则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土木工程概预算的编制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遵守国家法律法规，确保概预算的合法性和合规性。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参照行业标准和规范，确保概预算的准确性和可靠性。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根据工程合同条款，明确概预算的编制范围和要求。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工程合同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依据工程设计文件，确定工程量、材料用量和设备配置等。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工程设计文件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汇总概预算总费用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汇总各分项工程的费用，形成概预算总费用。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套用定额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根据工程量和定额规定，计算各分项工程的费用。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计算工程量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根据施工图纸和工程量清单，计算各分项工程的工程量。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收集相关资料，包括工程设计文件、施工图纸、设备材料价格等。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确定编制方法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根据工程实际情况，选择合适的概预算编制方法，如单价法、实物法等。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采用地区统一单价或市场单价，乘以相应的工程量，得出各分项工程的费用，再汇总形成总概预算。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根据施工图纸和工程量清单，计算各分项工程的工程量，然后根据市场价格计算人工、材料、机械等费用，最后汇总形成总概预算。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单价法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土木工程概预算的费用组成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https://d.book118.com/996051213212010044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2024-09-13T07:25:18.003</cp:lastPrinted>
  <dcterms:created xsi:type="dcterms:W3CDTF">2024-09-12T23:25:18Z</dcterms:created>
  <dcterms:modified xsi:type="dcterms:W3CDTF">2024-09-12T23:25:20Z</dcterms:modified>
</cp:coreProperties>
</file>