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35066-8268-4877-A94A-89ED6DCA8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469C0-4647-4F6B-8EFF-BAA392D22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6D889-A1C1-4E3F-B07C-84B28BE98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97117-37F3-4340-B314-5D9BBC8A4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7B6BCA-8617-48A6-8976-3E08F91D9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6A060-4A7B-4EB3-8C42-53707634C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4E074-12BF-4133-8FD0-5FCF4BEAD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21797-7E4C-4C62-84F9-090F6FC6B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B20ED-CC67-49B4-B608-79E824EA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4BEA0-CF72-45D5-884F-DA9FF09EF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32922-0A15-406F-9E68-EA60C9262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5124305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(3M工作)B-D测试最终版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B-D测试概述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B-D测试准备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B-D测试执行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B-D测试结果分析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B-D测试总结与展望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将测试结果反馈给研发团队，为产品的进一步研发和改进提供数据支持。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评估产品性能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通过B-D测试，对产品进行全面的性能评估，确保产品在实际使用中能够满足用户需求。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通过测试结果分析，发现产品存在的问题和不足，为产品改进和优化提供依据。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750" r="30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本次B-D测试的对象为3M公司的某款新产品。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包括产品的功能、性能、稳定性、可靠性等方面的测试。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采用黑盒测试、白盒测试、灰盒测试等多种测试方法，确保测试的全面性和准确性。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对测试结果进行详细的统计和分析，包括缺陷数量、缺陷类型、缺陷分布等方面的数据。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B-D测试概述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B-D测试是一种用于评估软件或系统性能、稳定性和可靠性的测试方法。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它通过模拟真实环境下的负载和压力，对软件或系统进行全方位的测试和验证。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149" b="614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B-D测试通常包括负载测试、压力测试、稳定性测试和可靠性测试等多个方面。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58" b="805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B-D测试定义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29" r="256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通过模拟多用户同时使用软件或系统的情况，测试其在不同负载下的性能指标，如响应时间、吞吐量等。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负载测试原理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通过不断增加负载，使软件或系统达到或超过其设计极限，以验证其稳定性和可靠性。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压力测试原理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在长时间运行和高负载情况下，观察软件或系统是否出现性能下降、崩溃等问题。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稳定性测试原理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通过模拟各种异常情况，如网络故障、硬件故障等，验证软件或系统的容错能力和恢复能力。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可靠性测试原理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B-D测试原理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通过B-D测试可以全面评估软件或系统的性能表现，包括响应时间、吞吐量、资源利用率等关键指标。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根据B-D测试结果，可以对软件或系统进行针对性的优化和改进，提高其性能和稳定性。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通过B-D测试可以确保软件或系统在真实环境下能够提供良好的用户体验，减少因性能问题导致的用户投诉和流失。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B-D测试有助于发现软件或系统中存在的性能瓶颈、稳定性问题和可靠性隐患。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B-D测试意义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B-D测试准备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硬件环境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确保测试所需的服务器、网络设备等硬件资源准备就绪，并进行必要的配置和优化。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安装和配置测试所需的操作系统、数据库、中间件等软件，确保测试环境的稳定性和可用性。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网络环境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搭建符合测试要求的网络环境，包括网络带宽、延迟、丢包等参数的模拟。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测试环境搭建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确定测试数据来源，可以从生产环境导出、使用历史数据或生成模拟数据等。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134" r="1213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对测试数据进行清洗、去重、格式化等处理，确保数据质量和准确性。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根据测试需求准备足够的数据量，以充分验证系统的性能和稳定性。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测试数据准备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https://d.book118.com/996051243054010043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2024-09-11T05:46:06.481</cp:lastPrinted>
  <dcterms:created xsi:type="dcterms:W3CDTF">2024-09-10T21:46:06Z</dcterms:created>
  <dcterms:modified xsi:type="dcterms:W3CDTF">2024-09-10T21:46:08Z</dcterms:modified>
</cp:coreProperties>
</file>