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247EB-EAEF-4966-BBF9-BCB37D2A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E4A58-DB48-4DF9-9E0D-C7A1F315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5163F-F0D8-4E01-968C-BE8D580EB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BA40E-F792-4AD1-B8F2-54B1F5EE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0A73B-AF47-476E-8A6F-AF48CE6A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AEDA4-804C-4918-A207-8AA316025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69F46-9579-4FE7-8B54-597F0F7BC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9B776-D08E-43C4-A6E1-32F966041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1036E-B8FB-41C7-89D7-F3095C52D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B3D23-4A4E-40DD-88C4-D736D0D9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F06D5-3147-4DC0-AF35-BF5EC054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2110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有余数的除法解决问题(例6)课件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有余数除法的基本概念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有余数除法在生活中的应用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解决有余数除法问题的策略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例题解析与实战演练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通过简单的除法练习，回顾除法的定义和计算方法。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通过实际例子，介绍当被除数不能被除数整除时，会产生余数的情况。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主题引入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引入有余数的除法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回顾除法的基本概念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理解余数的含义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引导学生理解余数的实际意义，知道余数表示被除数未被除数整除的部分。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解决实际问题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通过实际问题的解决，培养学生运用有余数的除法解决生活中的问题的能力。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掌握有余数的除法计算方法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通过例题讲解和练习，使学生掌握如何计算有余数的除法。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有余数除法的基本概念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有余数除法是指除数大于被除数，不能整除的情况下，商和余数的一种运算方式。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被除数 = 除数 × 商 + 余数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首先确定需要计算的被除数和除数。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确定被除数和除数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根据公式计算商和余数。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确定商和余数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输出商和余数的值。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结果输出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余数的取值范围是0到除数-1，不能等于或大于除数。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余数的取值范围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余数的处理方式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余数的实际意义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在有余数的除法中，余数必须保留，不能忽略或省略。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余数在实际问题中表示剩余的部分，不能整除的部分。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有余数除法在生活中的应用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购物时找零是生活中常见的有余数除法应用场景。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在购物时，如果购买的商品总价不能被支付的金额整除，那么商家需要给顾客找零。这个找零的过程就是有余数的除法运算，其中支付的金额是被除数，商品总价是除数，找零是余数。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购物时找零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时间计算（如：一刻钟等于15分钟）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时间计算是有余数除法在生活中的另一种应用。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在时间计算中，有时需要将一个时间段分成若干个更小的部分。例如，一刻钟等于15分钟，这里的一刻钟就是被除数，15分钟是除数，商是5（因为一刻钟等于5分钟），余数是0（因为15分钟可以被15整除）。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空间分配是有余数除法在生活中常见的应用之一。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间分配中，有时需要将一定数量的资源分成若干个等份或非等份。例如，一个班级的学生需要分成若干个小组，这里的学生总数是被除数，每个小组的人数是除数，商是小组成员数，余数是剩余的学生人数。这个过程涉及到有余数的除法运算，因为可能存在剩余的学生无法组成一个完整的小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空间分配（如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https://d.book118.com/996052110113010100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2024-09-24T12:25:48.397</cp:lastPrinted>
  <dcterms:created xsi:type="dcterms:W3CDTF">2024-09-24T04:25:48Z</dcterms:created>
  <dcterms:modified xsi:type="dcterms:W3CDTF">2024-09-24T04:25:50Z</dcterms:modified>
</cp:coreProperties>
</file>