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ADE31-58DD-41A4-AE51-ABDD6E37B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D13A5-AFEF-4CF5-83B6-2F4AC5E19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314E9-9600-44D0-8C6D-6E3176324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2B41B-B0D8-4107-8543-E0F96E8CF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D0ADC2-D35A-40F9-B28C-8BCBB4390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27E4E7-0E5A-43AD-B784-EA5301C85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3CA77B-9470-4D95-B067-D77075134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3DD67-8FF8-4069-93B8-7070C60AF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C5872-A255-4091-BBEF-4CDEE9D07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A19C9-03DC-4E62-811B-8C56C6958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8DD87-7365-4ACD-BDBE-C22521F43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530532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搜创新创业计划书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当前社会对创新和创业的需求日益增长，政府和社会各界对创新创业给予了高度关注和支持。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随着经济的发展，市场竞争日趋激烈，创新创业成为推动经济发展的重要动力。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科技的快速发展为创新创业提供了更多的机会和可能性，各种新技术、新应用不断涌现。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搜创新创业计划书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通过创新创业计划书的撰写，为创业者提供一份全面、实用的创业指导手册，帮助他们更好地开展创业活动。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包括市场分析、产品定位、商业模式、营销策略、团队建设等方面的内容。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项目价值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为创业者提供实用的指导和参考，帮助他们减少创业风险，提高成功率。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针对年轻家庭和学生群体，提供高品质、环保、健康的食品。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以健康、新鲜、方便为卖点，打造中高端食品品牌。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随着人们对健康饮食的重视，中高端食品市场呈现出快速增长的趋势。根据市场调研，未来几年该市场规模有望持续扩大。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目标市场份额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通过深入挖掘市场需求和提供优质产品，计划在未来三年内占据目标市场的10%份额。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随着生活水平的提高，人们越来越注重健康饮食，对有机、绿色、低糖、低脂等健康食品的需求增加。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品质化消费趋势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消费者对食品品质的要求越来越高，对品牌、包装、口感等方面的要求也越来越高。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线上渠道的兴起使得食品销售更加便捷，而线下渠道则能够提供更好的购物体验。因此，线上线下融合成为未来食品销售的重要趋势。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对市场上主要的竞争对手进行深入分析，包括产品特点、价格策略、销售渠道等方面。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通过差异化战略，提供独特的产品和优质的服务，树立品牌形象，提高自身竞争力。同时，关注市场变化和消费者需求，及时调整战略和产品，保持领先地位。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00" r="21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提供高效、便捷的语音交互功能，满足用户日常需求。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智能语音助手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通过语音控制家庭设备，实现智能家居的便捷操作。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提供准确、快速的语音问答服务，解决用户问题。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智能问答系统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提供高准确率的语音识别技术，实现语音转文字功能。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将文字转换成自然语音输出，提高人机交互体验。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语音合成服务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根据客户需求，提供定制化的智能语音解决方案。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定制化开发服务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高准确率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采用先进的语音识别和合成技术，确保产品的高准确率。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用户体验友好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产品设计注重用户体验，提供简单、易用的操作界面。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根据客户需求提供定制化服务，满足不同行业和场景的需求。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125" r="10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通过多种渠道和媒体进行品牌传播，提高品牌知名度和美誉度。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明确品牌在市场中的位置，突出其独特性和价值。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塑造品牌形象，包括标志、视觉识别系统等，以增强品牌认知度。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利用社交媒体、搜索引擎优化（SEO）、付费广告等手段进行线上推广。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通过参加展会、举办活动、合作宣传等方式进行线下推广。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与其他企业或机构合作，共同推广产品或服务。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联合推广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https://d.book118.com/996053053242010045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2024-09-14T23:51:50.164</cp:lastPrinted>
  <dcterms:created xsi:type="dcterms:W3CDTF">2024-09-14T15:51:50Z</dcterms:created>
  <dcterms:modified xsi:type="dcterms:W3CDTF">2024-09-14T15:51:52Z</dcterms:modified>
</cp:coreProperties>
</file>