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7DA4F-2C32-40AC-854A-85BB4734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55EFD-036A-4590-A9E4-ACF253B0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A2E9D-6AED-4EE9-A472-35E90D7E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8F970-8758-4051-AF7B-EFA110B8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9E126-AB95-4F15-92FB-85EFC7DF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E3AD8-1ADB-4409-856A-9B8357DDC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A7CE0-AA7D-47F2-BD3E-45022742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9102B-5A45-4D47-8DE9-CBABF1E2D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4B75B-E54B-4E30-AC98-D9B91A5B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DB8A3-A52F-4E8B-9119-8862BEB0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3477E-AC49-4902-B4E0-88C01B9AE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55221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培养市场调研与咨询行业人员团队合作精神的培训方法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团队合作精神概述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培养市场调研与咨询行业人员团队合作精神方法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通过培训，使市场调研与咨询行业人员了解团队合作的重要性，学会在团队中互相协作、沟通和分享资源，从而提高整个团队的效率和成果。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市场调研与咨询行业处于不断变化的市场环境中，需要团队成员具备快速适应和应对变化的能力。通过培训，可以帮助行业人员更好地理解和把握市场动态，为团队决策提供有力支持。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团队合作对于市场调研与咨询行业尤为重要，一个优秀的团队能够为客户提供更全面、深入的分析和解决方案。通过培训，可以加强团队成员之间的合作意识和能力，提升整体服务质量。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市场调研与咨询行业人员通常具备丰富的专业知识和经验，能够为客户提供专业的分析和建议。在培训过程中，应充分利用这一优势，鼓励团队成员分享经验和知识，促进共同成长。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市场调研与咨询行业处于不断变化的市场环境中，要求从业人员具备灵活应对变化的能力。在培训过程中，应注重培养团队成员的适应能力和创新思维，以应对不断变化的市场需求。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注重客户体验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市场调研与咨询行业的服务对象是客户，因此客户体验至关重要。在培训中，应强调以客户为中心的服务理念，培养团队成员的客户意识和服务意识，提升客户满意度。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市场调研与咨询项目往往需要多个领域的专家共同合作，因此团队合作至关重要。在培训中，应注重培养团队成员的协作精神和沟通能力，确保项目的顺利进行。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市场调研与咨询行业人员特点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团队合作精神概述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团队合作精神是指团队成员在共同目标下，相互协作、相互支持、共同承担责任的精神状态。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它强调个人与团队之间的紧密联系，注重团队成员间的沟通、信任、尊重和互助。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团队合作精神是市场调研与咨询行业人员必备的职业素养之一，对于提高工作效率、应对市场变化具有重要意义。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团队合作精神定义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通过团队合作，可以充分发挥每个成员的优势和特长，形成互补效应，从而提高工作效率和成果质量。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市场调研与咨询行业经常面临市场变化和客户需求的调整，团队合作精神能够帮助团队成员快速适应变化，共同应对挑战。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团队成员间的交流和合作有助于知识的共享和传递，进而提高整个团队的专业水平和竞争力。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团队合作精神能够增强团队成员间的信任和归属感，形成积极向上的团队氛围，提高团队的凝聚力和向心力。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团队合作精神重要性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培养市场调研与咨询行业人员团队合作精神方法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定期回顾与调整目标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随着市场环境和客户需求的变化，定期评估和调整团队目标，确保团队始终保持正确的方向。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确保每个团队成员都清楚了解团队的整体目标，以及个人在实现这些目标中的责任和角色。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建立目标导向的文化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强调团队和个人目标与组织战略的一致性，鼓励团队成员积极追求和实现目标。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777" r="6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营造开放、包容的氛围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鼓励团队成员表达不同观点，尊重彼此的差异，建立相互信任的基础。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积极倾听团队成员的意见和建议，理解彼此的需求和期望，增强团队的凝聚力和向心力。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通过团队建设活动和合作项目，促进团队成员之间的互相了解和信任，提高团队协作能力。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培训团队成员掌握有效的沟通技巧，包括倾听、表达、反馈等，以确保信息的准确传递和理解。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25" r="104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组织定期的团队会议，让团队成员分享工作进展、交流想法和解决问题，提高团队的协同效率。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提供多种沟通渠道，如电子邮件、即时通讯工具等，方便团队成员随时交流和协作。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促进有效沟通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https://d.book118.com/996055221011010050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2024-09-15T03:47:11.139</cp:lastPrinted>
  <dcterms:created xsi:type="dcterms:W3CDTF">2024-09-14T19:47:11Z</dcterms:created>
  <dcterms:modified xsi:type="dcterms:W3CDTF">2024-09-14T19:47:13Z</dcterms:modified>
</cp:coreProperties>
</file>