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246FB-196A-4319-BAE4-95B96DD1F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86340-DC7E-49E9-AF98-91111F6A6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7505E-7F3B-45E8-A1BE-D8F67435D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DAE86-D4AD-4778-B6C3-B592ABC1A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44607D-0D48-4AA6-8795-301C6E70E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490F81-CC63-4E08-8E11-D6D06C3E0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DD9F7C-1FEA-43CC-B6A4-EEDF6ACFC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5D96B-66DB-4202-BE05-C29D27246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D07B7-B0CA-4BDB-BE42-6A18D338A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CC571-F4D5-4A3A-9C18-14FE91CEE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49774-BE25-4186-8CA9-587323F42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0023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全球市场竞争态势的分析与展望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全球市场竞争现状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全球市场趋势与展望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分析全球市场竞争态势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通过对全球市场的竞争格局、主要参与者、市场份额、增长趋势等方面进行深入分析，揭示当前市场的主要竞争特点和未来发展趋势。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基于对当前市场竞争态势的理解，预测未来市场可能的发展方向、新兴技术和商业模式的出现，以及潜在的市场机会和挑战。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为企业和政策制定者提供参考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通过提供客观、全面的市场竞争分析，帮助企业和政策制定者更好地了解市场现状和未来趋势，为其决策提供参考和支持。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" r="2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报告将覆盖全球范围内的主要市场，包括北美、欧洲、亚洲、南美和非洲等地区，分析各地区的市场规模、增长率和竞争特点。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报告将涉及多个行业领域，如汽车、电子、能源、医疗、金融等，分析不同行业领域的市场竞争态势和发展趋势。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多行业领域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报告将重点关注全球市场的主要参与者，包括跨国公司、本土企业、创新型企业等，分析其在市场竞争中的地位和作用。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全球市场竞争现状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当前市场竞争日益多元化和全球化，企业不仅面临国内竞争，还需应对来自国际市场的挑战。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多元化与全球化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技术创新成为企业获取竞争优势的关键，特别是在高科技产业中，技术领先者往往能占据市场主导地位。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技术创新驱动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消费者需求日益多样化，对产品个性化、品质化和服务体验的要求不断提高，推动企业不断创新和改进。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99" b="1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543" b="65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跨国企业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跨国企业凭借全球化布局、品牌影响力和技术优势，在全球市场中占据重要地位。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新兴市场企业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新兴市场企业凭借本土化优势、快速响应市场能力和成本优势，逐渐在全球市场中崭露头角。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创新型企业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创新型企业通过技术创新、商业模式创新等手段，打破传统市场规则，迅速崛起并成为市场的重要力量。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行业集中度提高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在部分行业，市场份额逐渐向少数几家大型企业集中，形成寡头竞争格局。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376" r="1037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中小企业市场份额提升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随着消费者对个性化、差异化产品的需求增加，中小企业凭借灵活性和创新性，在市场中获得更多机会，市场份额逐步提升。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新兴市场拓展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在新兴市场国家，随着经济发展和消费升级，本土企业逐渐崛起并占据一定市场份额。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根据消费者需求提供个性化、定制化的产品或服务，满足消费者多样化需求，提升客户满意度。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通过研发新技术、新材料或新工艺，提高产品性能、降低成本或增加新功能，从而形成竞争优势。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通过塑造品牌形象、提高品牌知名度和美誉度，增加消费者对产品的信任和忠诚度，提高市场份额。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产品差异化竞争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市场渗透战略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通过降低价格、提供折扣或促销活动等方式，吸引更多消费者购买，扩大市场份额。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价格歧视战略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针对不同消费者群体或市场细分，制定不同的价格策略，以实现收益最大化。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成本领先战略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通过降低生产成本、提高生产效率或优化供应链管理等方式，以更低的价格提供相同的产品或服务。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价格竞争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https://d.book118.com/996100231021010042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2024-09-09T08:58:48.861</cp:lastPrinted>
  <dcterms:created xsi:type="dcterms:W3CDTF">2024-09-09T00:58:48Z</dcterms:created>
  <dcterms:modified xsi:type="dcterms:W3CDTF">2024-09-09T00:58:51Z</dcterms:modified>
</cp:coreProperties>
</file>