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A44E3D-C15F-481C-A11F-1B045C891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E5CDE-EB37-4E4F-90AA-51484443F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9DAF29-4AA2-44CC-84B1-924844C94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DED291-C09B-42C9-A5F2-12ED7EB36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8A4F30-9A66-4EB8-95B5-45FC9DACE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FD29E6-0D30-4E08-972F-0D160DEEC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478825-957E-4C17-BF5C-BC5DE9431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62ECA3-604F-4462-A73A-5A0D71BF5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A3A01F-66BE-42D8-AA40-6390B9F30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6CFC8-0C60-496C-A006-3F3A6BC44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2E62B-DC33-4C7A-A81F-EE186E01C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0111313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健康管理与青少年健康促进的研究与实践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青少年健康现状与问题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青少年健康促进措施与实践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健康管理与青少年健康促进的挑战与机遇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青少年健康是国家发展的重要基础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青少年是国家的未来和希望，他们的健康状况直接关系到国家的发展和民族的未来。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青少年期是生长发育的关键阶段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青少年期是人体生长发育的重要时期，也是身体素质和心理素质形成的关键时期。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健康问题影响深远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青少年的健康问题不仅影响其自身的成长和发展，还会对其家庭和社会产生深远的影响。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青少年健康的重要性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健康管理的概念与意义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健康管理的定义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健康管理是指对个体或群体的健康进行全面监测、分析、评估、提供健康咨询和指导以及对健康危险因素进行干预的全过程。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健康管理的意义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通过健康管理，可以及早发现和控制疾病的风险因素，提高生活质量，延长健康寿命。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健康管理与青少年健康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青少年期是健康管理的重要时期，通过科学的健康管理可以促进青少年的身心健康发展。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通过对青少年健康问题的深入研究，揭示其内在规律和影响因素，为制定有效的干预措施提供科学依据。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将研究成果应用于实际工作中，指导青少年健康促进工作的开展，提高青少年的健康水平和生活质量。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实践意义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青少年健康促进的研究与实践不仅有助于推动医学、教育学、心理学等相关学科的发展，还能为社会经济的发展提供有力的人才保障。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推动相关领域的发展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研究与实践的目的和意义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青少年健康现状与问题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大多数青少年生理健康状况良好，但部分存在肥胖、近视等健康问题。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生理健康状况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心理健康状况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社会适应能力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青少年心理健康问题日益突出，如焦虑、抑郁等情绪障碍。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部分青少年存在社交障碍、网络成瘾等问题，影响社会适应能力。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青少年健康现状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不合理的饮食习惯和饮食结构导致营养不良或肥胖。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500" r="13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营养不良与肥胖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学业压力、电子产品普及等导致青少年缺乏足够的体育锻炼。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缺乏体育锻炼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家庭、学校、社会等多方面因素导致青少年心理健康问题增多。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心理健康问题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青少年健康问题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学校因素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个人因素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影响青少年健康的因素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958" r="1395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家庭氛围、教育方式、经济状况等对青少年健康产生重要影响。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学校教育理念、课程设置、师生关系等影响青少年健康发展。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社会环境、文化背景、媒体信息等对青少年健康观念和行为产生影响。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个人生活习惯、自我保健意识、心理调节能力等也是影响青少年健康的重要因素。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健康管理策略与实践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根据青少年的年龄、性别、生理和心理特点，制定个性化的健康管理计划，包括饮食、运动、心理等方面的指导。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个性化健康管理计划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通过学校、家庭、社区等多渠道开展健康教育与宣传，提高青少年对健康的认识和重视程度。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健康教育与宣传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针对青少年常见的健康问题，如肥胖、近视、心理问题等，采取相应的控制措施，如合理饮食、增加户外活动、提供心理支持等。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健康危险因素控制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健康管理策略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定期开展青少年健康体检，评估其身体状况和健康风险，为后续的健康管理提供依据。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健康体检与评估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根据健康体检结果，为青少年提供针对性的健康指导和干预措施，如饮食调整、运动锻炼、心理辅导等。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健康指导与干预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对青少年的健康状况进行持续追踪和随访，及时调整健康管理计划，确保健康管理的效果。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健康追踪与随访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健康管理实践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https://d.book118.com/996101113132010031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2024-08-30T04:18:55.961</cp:lastPrinted>
  <dcterms:created xsi:type="dcterms:W3CDTF">2024-08-29T20:18:55Z</dcterms:created>
  <dcterms:modified xsi:type="dcterms:W3CDTF">2024-08-29T20:18:58Z</dcterms:modified>
</cp:coreProperties>
</file>