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wmf" /><Relationship Id="rId2" Type="http://schemas.openxmlformats.org/officeDocument/2006/relationships/image" Target="../media/image4.wmf" /><Relationship Id="rId3" Type="http://schemas.openxmlformats.org/officeDocument/2006/relationships/image" Target="../media/image5.wmf" /><Relationship Id="rId4" Type="http://schemas.openxmlformats.org/officeDocument/2006/relationships/image" Target="../media/image6.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8.wmf" /><Relationship Id="rId2" Type="http://schemas.openxmlformats.org/officeDocument/2006/relationships/image" Target="../media/image10.wmf" /><Relationship Id="rId3" Type="http://schemas.openxmlformats.org/officeDocument/2006/relationships/image" Target="../media/image11.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3B97B4-EEA9-41FA-AFA5-9A24705334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53C38-5EF1-4018-B3C7-5A491A8F2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AC2949-8F22-4B69-91BB-53BCC705D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5FE0D9-FB4C-404B-9213-B86F868A0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2D7511-99C1-4DFE-B868-D160BE2010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CE99FA-77B3-40EF-BE11-120C0030A1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C3AE19-C120-458F-8661-344FF05C6F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F82D72-CF31-47E7-8F7E-AA9A8CF63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70040B-E957-4AC4-93F1-DF082F1C5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B6EEA3-27DD-4314-B555-7C6925D72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C67FD1-66C2-478D-B591-CE70DAA56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spTree>
      <p:nvGrpSpPr>
        <p:cNvPr id="1" name=""/>
        <p:cNvGrpSpPr/>
        <p:nvPr/>
      </p:nvGrpSpPr>
      <p:grpSpPr/>
      <p:grpSp>
        <p:nvGrpSpPr>
          <p:cNvPr id="61442" name=""/>
          <p:cNvGrpSpPr/>
          <p:nvPr/>
        </p:nvGrpSpPr>
        <p:grpSpPr>
          <a:xfrm>
            <a:off x="-1035050" y="1552575"/>
            <a:ext cx="10179050" cy="5305425"/>
            <a:chOff x="-652" y="978"/>
            <a:chExt cx="6412" cy="3342"/>
          </a:xfrm>
        </p:grpSpPr>
        <p:sp>
          <p:nvSpPr>
            <p:cNvPr id="61443" name=""/>
            <p:cNvSpPr/>
            <p:nvPr/>
          </p:nvSpPr>
          <p:spPr>
            <a:xfrm>
              <a:off x="2061" y="1707"/>
              <a:ext cx="3699" cy="2613"/>
            </a:xfrm>
            <a:custGeom>
              <a:rect l="l" t="t" r="r" b="b"/>
              <a:pathLst>
                <a:path w="3699" h="2613">
                  <a:moveTo>
                    <a:pt x="1523" y="2611"/>
                  </a:moveTo>
                  <a:lnTo>
                    <a:pt x="3698" y="2612"/>
                  </a:lnTo>
                  <a:lnTo>
                    <a:pt x="3698" y="2228"/>
                  </a:lnTo>
                  <a:lnTo>
                    <a:pt x="0" y="0"/>
                  </a:lnTo>
                  <a:lnTo>
                    <a:pt x="160" y="118"/>
                  </a:lnTo>
                  <a:lnTo>
                    <a:pt x="292" y="219"/>
                  </a:lnTo>
                  <a:lnTo>
                    <a:pt x="441" y="347"/>
                  </a:lnTo>
                  <a:lnTo>
                    <a:pt x="585" y="482"/>
                  </a:lnTo>
                  <a:lnTo>
                    <a:pt x="796" y="711"/>
                  </a:lnTo>
                  <a:lnTo>
                    <a:pt x="983" y="955"/>
                  </a:lnTo>
                  <a:lnTo>
                    <a:pt x="1119" y="1168"/>
                  </a:lnTo>
                  <a:lnTo>
                    <a:pt x="1238" y="1388"/>
                  </a:lnTo>
                  <a:lnTo>
                    <a:pt x="1331" y="1608"/>
                  </a:lnTo>
                  <a:lnTo>
                    <a:pt x="1400" y="1809"/>
                  </a:lnTo>
                  <a:lnTo>
                    <a:pt x="1447" y="1979"/>
                  </a:lnTo>
                  <a:lnTo>
                    <a:pt x="1490" y="2190"/>
                  </a:lnTo>
                  <a:lnTo>
                    <a:pt x="1511" y="2374"/>
                  </a:lnTo>
                  <a:lnTo>
                    <a:pt x="1523" y="2611"/>
                  </a:lnTo>
                </a:path>
              </a:pathLst>
            </a:custGeom>
            <a:gradFill>
              <a:gsLst>
                <a:gs pos="0">
                  <a:schemeClr val="accent2">
                    <a:gamma/>
                    <a:shade val="46275"/>
                    <a:invGamma/>
                  </a:schemeClr>
                </a:gs>
                <a:gs pos="100000">
                  <a:schemeClr val="accent2"/>
                </a:gs>
              </a:gsLst>
              <a:lin ang="0" scaled="1"/>
            </a:gradFill>
            <a:ln cap="rnd">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61444" name=""/>
            <p:cNvSpPr/>
            <p:nvPr/>
          </p:nvSpPr>
          <p:spPr>
            <a:xfrm>
              <a:off x="-652" y="978"/>
              <a:ext cx="4237" cy="3342"/>
            </a:xfrm>
            <a:custGeom>
              <a:avLst>
                <a:gd name="adj0" fmla="val 85139273"/>
                <a:gd name="adj1" fmla="val 0"/>
              </a:avLst>
              <a:gdLst>
                <a:gd name="GT10" fmla="*/ adj0 21600 100000"/>
                <a:gd name="GT11" fmla="*/ adj1 21600 100000"/>
                <a:gd name="GT12" fmla="+- l w 0"/>
                <a:gd name="GT13" fmla="*/ 21600 h 21231"/>
                <a:gd name="GT14" fmla="+- t GT13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3977" y="0"/>
                </a:cxn>
                <a:cxn ang="0">
                  <a:pos x="21600" y="21231"/>
                </a:cxn>
                <a:cxn ang="0">
                  <a:pos x="0" y="21231"/>
                </a:cxn>
              </a:cxnLst>
              <a:rect l="l" t="t" r="GT12" b="GT14"/>
              <a:pathLst>
                <a:path w="21600" h="21231" fill="none">
                  <a:moveTo>
                    <a:pt x="3977" y="0"/>
                  </a:moveTo>
                  <a:arcTo wR="21600" hR="21600" stAng="-4763417" swAng="4763417"/>
                </a:path>
                <a:path w="21600" h="21231" stroke="0">
                  <a:moveTo>
                    <a:pt x="3977" y="0"/>
                  </a:moveTo>
                  <a:arcTo wR="21600" hR="21600" stAng="-4763417" swAng="4763417"/>
                  <a:lnTo>
                    <a:pt x="0" y="21231"/>
                  </a:lnTo>
                  <a:close/>
                </a:path>
              </a:pathLst>
            </a:custGeom>
            <a:solidFill>
              <a:schemeClr val="accent1"/>
            </a:solidFill>
            <a:ln w="12700" cap="rnd">
              <a:solidFill>
                <a:schemeClr val="accent2"/>
              </a:solid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sp>
        <p:nvSpPr>
          <p:cNvPr id="61445" name=""/>
          <p:cNvSpPr/>
          <p:nvPr>
            <p:ph type="ctrTitle" sz="quarter"/>
          </p:nvPr>
        </p:nvSpPr>
        <p:spPr>
          <a:xfrm>
            <a:off x="1293812" y="762000"/>
            <a:ext cx="7772400" cy="1143000"/>
          </a:xfrm>
          <a:prstGeom prst="rect">
            <a:avLst/>
          </a:prstGeom>
          <a:noFill/>
          <a:ln>
            <a:noFill/>
            <a:miter lim="800000"/>
          </a:ln>
        </p:spPr>
        <p:txBody>
          <a:bodyPr lIns="92075" tIns="46037" rIns="92075" bIns="46037" anchor="b"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t>单击此处编辑母版标题样式</a:t>
            </a:r>
          </a:p>
        </p:txBody>
      </p:sp>
      <p:sp>
        <p:nvSpPr>
          <p:cNvPr id="61446" name=""/>
          <p:cNvSpPr/>
          <p:nvPr>
            <p:ph type="subTitle" sz="quarter" idx="1"/>
          </p:nvPr>
        </p:nvSpPr>
        <p:spPr>
          <a:xfrm>
            <a:off x="685800" y="3429000"/>
            <a:ext cx="6400800" cy="1752600"/>
          </a:xfrm>
          <a:prstGeom prst="rect">
            <a:avLst/>
          </a:prstGeom>
          <a:noFill/>
          <a:ln>
            <a:noFill/>
            <a:miter lim="800000"/>
          </a:ln>
        </p:spPr>
        <p:txBody>
          <a:bodyPr lIns="92075" tIns="46037" rIns="92075" bIns="46037" anchor="ctr" anchorCtr="0"/>
          <a:lstStyle>
            <a:lvl1pPr marL="0" indent="0" algn="ctr" defTabSz="914400" rtl="0" eaLnBrk="1" fontAlgn="base" hangingPunct="1">
              <a:lnSpc>
                <a:spcPct val="100000"/>
              </a:lnSpc>
              <a:spcBef>
                <a:spcPct val="20000"/>
              </a:spcBef>
              <a:spcAft>
                <a:spcPct val="0"/>
              </a:spcAft>
              <a:buClr>
                <a:schemeClr val="accent2"/>
              </a:buClr>
              <a:buSzPct val="80000"/>
              <a:buFont typeface="Wingdings" pitchFamily="2" charset="2"/>
              <a:buNone/>
              <a:defRPr kumimoji="1" lang="zh-CN" altLang="en-US" sz="3200" b="0" i="0" u="none" baseline="0">
                <a:solidFill>
                  <a:schemeClr val="tx1"/>
                </a:solidFill>
                <a:latin typeface="Times New Roman" pitchFamily="18" charset="0"/>
                <a:ea typeface="宋体" pitchFamily="2" charset="-122"/>
              </a:defRPr>
            </a:lvl1pPr>
            <a:lvl2pPr marL="457200" indent="0" algn="ctr" defTabSz="914400" rtl="0" eaLnBrk="1" fontAlgn="base" hangingPunct="1">
              <a:lnSpc>
                <a:spcPct val="100000"/>
              </a:lnSpc>
              <a:spcBef>
                <a:spcPct val="20000"/>
              </a:spcBef>
              <a:spcAft>
                <a:spcPct val="0"/>
              </a:spcAft>
              <a:buClr>
                <a:schemeClr val="tx1"/>
              </a:buClr>
              <a:buSzPct val="90000"/>
              <a:buFontTx/>
              <a:buNone/>
              <a:defRPr kumimoji="1" lang="zh-CN" altLang="en-US" sz="2800" b="0" i="0" u="none" baseline="0">
                <a:solidFill>
                  <a:schemeClr val="tx1"/>
                </a:solidFill>
                <a:latin typeface="Times New Roman" pitchFamily="18" charset="0"/>
                <a:ea typeface="宋体" pitchFamily="2" charset="-122"/>
              </a:defRPr>
            </a:lvl2pPr>
            <a:lvl3pPr marL="914400" indent="0" algn="ctr" defTabSz="914400" rtl="0" eaLnBrk="1" fontAlgn="base" hangingPunct="1">
              <a:lnSpc>
                <a:spcPct val="100000"/>
              </a:lnSpc>
              <a:spcBef>
                <a:spcPct val="20000"/>
              </a:spcBef>
              <a:spcAft>
                <a:spcPct val="0"/>
              </a:spcAft>
              <a:buClr>
                <a:schemeClr val="accent1"/>
              </a:buClr>
              <a:buSzPct val="60000"/>
              <a:buFont typeface="Wingdings" pitchFamily="2" charset="2"/>
              <a:buNone/>
              <a:defRPr kumimoji="1" lang="zh-CN" altLang="en-US" sz="2400" b="0" i="0" u="none" baseline="0">
                <a:solidFill>
                  <a:schemeClr val="tx1"/>
                </a:solidFill>
                <a:latin typeface="Times New Roman" pitchFamily="18" charset="0"/>
                <a:ea typeface="宋体" pitchFamily="2" charset="-122"/>
              </a:defRPr>
            </a:lvl3pPr>
            <a:lvl4pPr marL="1371600" indent="0" algn="ctr" defTabSz="914400" rtl="0" eaLnBrk="1" fontAlgn="base" hangingPunct="1">
              <a:lnSpc>
                <a:spcPct val="100000"/>
              </a:lnSpc>
              <a:spcBef>
                <a:spcPct val="20000"/>
              </a:spcBef>
              <a:spcAft>
                <a:spcPct val="0"/>
              </a:spcAft>
              <a:buClr>
                <a:schemeClr val="tx1"/>
              </a:buClr>
              <a:buSzTx/>
              <a:buFontTx/>
              <a:buNone/>
              <a:defRPr kumimoji="1" lang="zh-CN" altLang="en-US" sz="2000" b="0" i="0" u="none" baseline="0">
                <a:solidFill>
                  <a:schemeClr val="tx1"/>
                </a:solidFill>
                <a:latin typeface="Times New Roman" pitchFamily="18" charset="0"/>
                <a:ea typeface="宋体" pitchFamily="2" charset="-122"/>
              </a:defRPr>
            </a:lvl4pPr>
            <a:lvl5pPr marL="1828800" indent="0" algn="ctr" defTabSz="914400" rtl="0" eaLnBrk="1" fontAlgn="base" hangingPunct="1">
              <a:lnSpc>
                <a:spcPct val="100000"/>
              </a:lnSpc>
              <a:spcBef>
                <a:spcPct val="20000"/>
              </a:spcBef>
              <a:spcAft>
                <a:spcPct val="0"/>
              </a:spcAft>
              <a:buClr>
                <a:schemeClr val="accent1"/>
              </a:buClr>
              <a:buSzTx/>
              <a:buFontTx/>
              <a:buNone/>
              <a:defRPr kumimoji="1" lang="zh-CN" altLang="en-US" sz="2000" b="0" i="0" u="none" baseline="0">
                <a:solidFill>
                  <a:schemeClr val="tx1"/>
                </a:solidFill>
                <a:latin typeface="Times New Roman" pitchFamily="18" charset="0"/>
                <a:ea typeface="宋体" pitchFamily="2" charset="-122"/>
              </a:defRPr>
            </a:lvl5pPr>
          </a:lstStyle>
          <a:p>
            <a:pPr lvl="0"/>
            <a:r>
              <a:t>单击此处编辑母版副标题样式</a:t>
            </a:r>
          </a:p>
        </p:txBody>
      </p:sp>
      <p:sp>
        <p:nvSpPr>
          <p:cNvPr id="61447" name=""/>
          <p:cNvSpPr/>
          <p:nvPr>
            <p:ph type="dt" sz="quarter" idx="2"/>
          </p:nvPr>
        </p:nvSpPr>
        <p:spPr>
          <a:xfrm>
            <a:off x="685800" y="6248400"/>
            <a:ext cx="1905000" cy="457200"/>
          </a:xfrm>
          <a:prstGeom prst="rect">
            <a:avLst/>
          </a:prstGeom>
          <a:noFill/>
          <a:ln>
            <a:noFill/>
            <a:miter lim="800000"/>
          </a:ln>
        </p:spPr>
        <p:txBody>
          <a:bodyPr lIns="92075" tIns="46037" rIns="92075" bIns="46037" anchor="ctr" anchorCtr="0"/>
          <a:lstStyle/>
          <a:p>
            <a:pPr lvl="0"/>
            <a:endParaRPr sz="1400">
              <a:latin typeface="Times New Roman" pitchFamily="18" charset="0"/>
            </a:endParaRPr>
          </a:p>
        </p:txBody>
      </p:sp>
      <p:sp>
        <p:nvSpPr>
          <p:cNvPr id="61448" name=""/>
          <p:cNvSpPr/>
          <p:nvPr>
            <p:ph type="ftr" sz="quarter" idx="3"/>
          </p:nvPr>
        </p:nvSpPr>
        <p:spPr>
          <a:xfrm>
            <a:off x="3124200" y="6248400"/>
            <a:ext cx="2895600" cy="457200"/>
          </a:xfrm>
          <a:prstGeom prst="rect">
            <a:avLst/>
          </a:prstGeom>
          <a:noFill/>
          <a:ln>
            <a:noFill/>
            <a:miter lim="800000"/>
          </a:ln>
        </p:spPr>
        <p:txBody>
          <a:bodyPr lIns="92075" tIns="46037" rIns="92075" bIns="46037" anchor="ctr" anchorCtr="0"/>
          <a:lstStyle/>
          <a:p>
            <a:pPr lvl="0" algn="ctr"/>
            <a:fld id="{9690D367-80B1-44C4-8C76-65F06716C780}" type="footer">
              <a:rPr sz="1400">
                <a:latin typeface="Times New Roman" pitchFamily="18" charset="0"/>
              </a:rPr>
              <a:t/>
            </a:fld>
            <a:endParaRPr sz="1400">
              <a:latin typeface="Times New Roman" pitchFamily="18" charset="0"/>
            </a:endParaRPr>
          </a:p>
        </p:txBody>
      </p:sp>
      <p:sp>
        <p:nvSpPr>
          <p:cNvPr id="61449" name=""/>
          <p:cNvSpPr/>
          <p:nvPr>
            <p:ph type="sldNum" sz="quarter" idx="4"/>
          </p:nvPr>
        </p:nvSpPr>
        <p:spPr>
          <a:xfrm>
            <a:off x="6553200" y="6248400"/>
            <a:ext cx="1905000" cy="457200"/>
          </a:xfrm>
          <a:prstGeom prst="rect">
            <a:avLst/>
          </a:prstGeom>
          <a:noFill/>
          <a:ln>
            <a:noFill/>
            <a:miter lim="800000"/>
          </a:ln>
        </p:spPr>
        <p:txBody>
          <a:bodyPr lIns="92075" tIns="46037" rIns="92075" bIns="46037" anchor="ctr" anchorCtr="0"/>
          <a:lstStyle/>
          <a:p>
            <a:pPr lvl="0" algn="r"/>
            <a:fld id="{2E481066-718F-4031-8E79-113C07194990}" type="slidenum">
              <a:rPr sz="1400">
                <a:latin typeface="Times New Roman" pitchFamily="18" charset="0"/>
              </a:rPr>
              <a:t>*</a:t>
            </a:fld>
            <a:endParaRPr sz="1400">
              <a:latin typeface="Times New Roman" pitchFamily="18"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latin typeface="Times New Roman" pitchFamily="18" charset="0"/>
            </a:endParaRPr>
          </a:p>
        </p:txBody>
      </p:sp>
      <p:sp>
        <p:nvSpPr>
          <p:cNvPr id="5" name="Footer Placeholder 4"/>
          <p:cNvSpPr>
            <a:spLocks noGrp="1"/>
          </p:cNvSpPr>
          <p:nvPr>
            <p:ph type="ftr" sz="quarter" idx="3"/>
          </p:nvPr>
        </p:nvSpPr>
        <p:spPr/>
        <p:txBody>
          <a:bodyPr/>
          <a:lstStyle/>
          <a:p>
            <a:pPr lvl="0" algn="ctr"/>
            <a:fld id="{BE97401C-2E89-43EF-825B-589B16722780}" type="footer">
              <a:rPr sz="1400">
                <a:latin typeface="Times New Roman" pitchFamily="18" charset="0"/>
              </a:rPr>
              <a:t/>
            </a:fld>
            <a:endParaRPr sz="1400">
              <a:latin typeface="Times New Roman" pitchFamily="18"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sz="1400">
                <a:latin typeface="Times New Roman" pitchFamily="18"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latin typeface="Times New Roman" pitchFamily="18" charset="0"/>
            </a:endParaRPr>
          </a:p>
        </p:txBody>
      </p:sp>
      <p:sp>
        <p:nvSpPr>
          <p:cNvPr id="3" name="Footer Placeholder 2"/>
          <p:cNvSpPr>
            <a:spLocks noGrp="1"/>
          </p:cNvSpPr>
          <p:nvPr>
            <p:ph type="ftr" sz="quarter" idx="1"/>
          </p:nvPr>
        </p:nvSpPr>
        <p:spPr/>
        <p:txBody>
          <a:bodyPr/>
          <a:lstStyle/>
          <a:p>
            <a:pPr lvl="0" algn="ctr"/>
            <a:fld id="{7F5235AE-6757-4808-970E-D316361D9820}" type="footer">
              <a:rPr sz="1400">
                <a:latin typeface="Times New Roman" pitchFamily="18" charset="0"/>
              </a:rPr>
              <a:t/>
            </a:fld>
            <a:endParaRPr sz="1400">
              <a:latin typeface="Times New Roman" pitchFamily="18"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sz="1400">
                <a:latin typeface="Times New Roman" pitchFamily="18" charset="0"/>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endParaRPr sz="1400">
              <a:latin typeface="Times New Roman" pitchFamily="18" charset="0"/>
            </a:endParaRPr>
          </a:p>
        </p:txBody>
      </p:sp>
      <p:sp>
        <p:nvSpPr>
          <p:cNvPr id="6" name="Footer Placeholder 5"/>
          <p:cNvSpPr>
            <a:spLocks noGrp="1"/>
          </p:cNvSpPr>
          <p:nvPr>
            <p:ph type="ftr" sz="quarter" idx="4"/>
          </p:nvPr>
        </p:nvSpPr>
        <p:spPr/>
        <p:txBody>
          <a:bodyPr/>
          <a:lstStyle/>
          <a:p>
            <a:pPr lvl="0" algn="ctr"/>
            <a:fld id="{4B191382-0739-476C-9869-2F35B2E1B3DC}" type="footer">
              <a:rPr sz="1400">
                <a:latin typeface="Times New Roman" pitchFamily="18" charset="0"/>
              </a:rPr>
              <a:t/>
            </a:fld>
            <a:endParaRPr sz="1400">
              <a:latin typeface="Times New Roman" pitchFamily="18" charset="0"/>
            </a:endParaRPr>
          </a:p>
        </p:txBody>
      </p:sp>
      <p:sp>
        <p:nvSpPr>
          <p:cNvPr id="7" name="Slide Number Placeholder 6"/>
          <p:cNvSpPr>
            <a:spLocks noGrp="1"/>
          </p:cNvSpPr>
          <p:nvPr>
            <p:ph type="sldNum" sz="quarter" idx="5"/>
          </p:nvPr>
        </p:nvSpPr>
        <p:spPr/>
        <p:txBody>
          <a:bodyPr/>
          <a:lstStyle/>
          <a:p>
            <a:pPr lvl="0" algn="r"/>
            <a:fld id="{93AE1883-0942-4AA3-9DB2-9C7C3A0314B1}" type="slidenum">
              <a:rPr sz="1400">
                <a:latin typeface="Times New Roman" pitchFamily="18"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s>
            <a:gs pos="100000">
              <a:schemeClr val="bg2"/>
            </a:gs>
          </a:gsLst>
          <a:lin ang="0" scaled="1"/>
        </a:gradFill>
      </p:bgPr>
    </p:bg>
    <p:spTree>
      <p:nvGrpSpPr>
        <p:cNvPr id="1" name=""/>
        <p:cNvGrpSpPr/>
        <p:nvPr/>
      </p:nvGrpSpPr>
      <p:grpSpPr/>
      <p:grpSp>
        <p:nvGrpSpPr>
          <p:cNvPr id="60418" name=""/>
          <p:cNvGrpSpPr/>
          <p:nvPr/>
        </p:nvGrpSpPr>
        <p:grpSpPr>
          <a:xfrm>
            <a:off x="0" y="1588"/>
            <a:ext cx="9132888" cy="6845300"/>
            <a:chOff x="0" y="1"/>
            <a:chExt cx="5753" cy="4312"/>
          </a:xfrm>
        </p:grpSpPr>
        <p:sp>
          <p:nvSpPr>
            <p:cNvPr id="60419" name=""/>
            <p:cNvSpPr/>
            <p:nvPr/>
          </p:nvSpPr>
          <p:spPr>
            <a:xfrm>
              <a:off x="3394" y="999"/>
              <a:ext cx="2359" cy="3314"/>
            </a:xfrm>
            <a:custGeom>
              <a:rect l="l" t="t" r="r" b="b"/>
              <a:pathLst>
                <a:path w="2359" h="3314">
                  <a:moveTo>
                    <a:pt x="1905" y="3312"/>
                  </a:moveTo>
                  <a:lnTo>
                    <a:pt x="2358" y="3313"/>
                  </a:lnTo>
                  <a:lnTo>
                    <a:pt x="2358" y="1437"/>
                  </a:lnTo>
                  <a:lnTo>
                    <a:pt x="0" y="0"/>
                  </a:lnTo>
                  <a:lnTo>
                    <a:pt x="201" y="150"/>
                  </a:lnTo>
                  <a:lnTo>
                    <a:pt x="366" y="279"/>
                  </a:lnTo>
                  <a:lnTo>
                    <a:pt x="552" y="441"/>
                  </a:lnTo>
                  <a:lnTo>
                    <a:pt x="732" y="612"/>
                  </a:lnTo>
                  <a:lnTo>
                    <a:pt x="996" y="903"/>
                  </a:lnTo>
                  <a:lnTo>
                    <a:pt x="1230" y="1212"/>
                  </a:lnTo>
                  <a:lnTo>
                    <a:pt x="1400" y="1482"/>
                  </a:lnTo>
                  <a:lnTo>
                    <a:pt x="1548" y="1761"/>
                  </a:lnTo>
                  <a:lnTo>
                    <a:pt x="1665" y="2040"/>
                  </a:lnTo>
                  <a:lnTo>
                    <a:pt x="1751" y="2295"/>
                  </a:lnTo>
                  <a:lnTo>
                    <a:pt x="1809" y="2511"/>
                  </a:lnTo>
                  <a:lnTo>
                    <a:pt x="1863" y="2778"/>
                  </a:lnTo>
                  <a:lnTo>
                    <a:pt x="1890" y="3012"/>
                  </a:lnTo>
                  <a:lnTo>
                    <a:pt x="1905" y="3312"/>
                  </a:lnTo>
                </a:path>
              </a:pathLst>
            </a:custGeom>
            <a:gradFill>
              <a:gsLst>
                <a:gs pos="0">
                  <a:schemeClr val="accent2">
                    <a:gamma/>
                    <a:shade val="46275"/>
                    <a:invGamma/>
                  </a:schemeClr>
                </a:gs>
                <a:gs pos="100000">
                  <a:schemeClr val="accent2"/>
                </a:gs>
              </a:gsLst>
              <a:lin ang="0" scaled="1"/>
            </a:gradFill>
            <a:ln cap="rnd">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60420" name=""/>
            <p:cNvSpPr/>
            <p:nvPr/>
          </p:nvSpPr>
          <p:spPr>
            <a:xfrm>
              <a:off x="0" y="1"/>
              <a:ext cx="5298" cy="4312"/>
            </a:xfrm>
            <a:custGeom>
              <a:avLst>
                <a:gd name="adj0" fmla="val 81920000"/>
                <a:gd name="adj1" fmla="val 0"/>
              </a:avLst>
              <a:gdLst>
                <a:gd name="GT10" fmla="*/ adj0 21600 100000"/>
                <a:gd name="GT11" fmla="*/ adj1 21600 100000"/>
                <a:gd name="GT12" fmla="+- l w 0"/>
                <a:gd name="GT13"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G0" y="G1"/>
                </a:cxn>
                <a:cxn ang="0">
                  <a:pos x="G2" y="G3"/>
                </a:cxn>
                <a:cxn ang="0">
                  <a:pos x="10800" y="10800"/>
                </a:cxn>
              </a:cxnLst>
              <a:rect l="l" t="t" r="GT12" b="GT13"/>
              <a:pathLst>
                <a:path w="21600" h="21600" fill="none">
                  <a:moveTo>
                    <a:pt x="0" y="0"/>
                  </a:moveTo>
                  <a:arcTo wR="21600" hR="21600" stAng="-5400000" swAng="5400000"/>
                </a:path>
                <a:path w="21600" h="21600" stroke="0">
                  <a:moveTo>
                    <a:pt x="0" y="0"/>
                  </a:moveTo>
                  <a:arcTo wR="21600" hR="21600" stAng="-5400000" swAng="5400000"/>
                  <a:lnTo>
                    <a:pt x="0" y="21600"/>
                  </a:lnTo>
                  <a:close/>
                </a:path>
              </a:pathLst>
            </a:custGeom>
            <a:solidFill>
              <a:schemeClr val="accent1"/>
            </a:solidFill>
            <a:ln w="12700" cap="rnd">
              <a:solidFill>
                <a:schemeClr val="accent2"/>
              </a:solid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sp>
        <p:nvSpPr>
          <p:cNvPr id="60421" name=""/>
          <p:cNvSpPr/>
          <p:nvPr>
            <p:ph type="title"/>
          </p:nvPr>
        </p:nvSpPr>
        <p:spPr>
          <a:xfrm>
            <a:off x="685800" y="609600"/>
            <a:ext cx="7772400" cy="1143000"/>
          </a:xfrm>
          <a:prstGeom prst="rect">
            <a:avLst/>
          </a:prstGeom>
          <a:noFill/>
          <a:ln>
            <a:noFill/>
            <a:miter lim="800000"/>
          </a:ln>
        </p:spPr>
        <p:txBody>
          <a:bodyPr lIns="92075" tIns="46037" rIns="92075" bIns="46037"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t>单击此处编辑母版标题样式</a:t>
            </a:r>
          </a:p>
        </p:txBody>
      </p:sp>
      <p:sp>
        <p:nvSpPr>
          <p:cNvPr id="60422" name=""/>
          <p:cNvSpPr/>
          <p:nvPr>
            <p:ph type="dt" sz="half" idx="2"/>
          </p:nvPr>
        </p:nvSpPr>
        <p:spPr>
          <a:xfrm>
            <a:off x="685800" y="6248400"/>
            <a:ext cx="1905000" cy="457200"/>
          </a:xfrm>
          <a:prstGeom prst="rect">
            <a:avLst/>
          </a:prstGeom>
          <a:noFill/>
          <a:ln>
            <a:noFill/>
            <a:miter lim="800000"/>
          </a:ln>
        </p:spPr>
        <p:txBody>
          <a:bodyPr lIns="92075" tIns="46037" rIns="92075" bIns="46037" anchor="ctr" anchorCtr="0"/>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endParaRPr sz="1400">
              <a:latin typeface="Times New Roman" pitchFamily="18" charset="0"/>
            </a:endParaRPr>
          </a:p>
        </p:txBody>
      </p:sp>
      <p:sp>
        <p:nvSpPr>
          <p:cNvPr id="60423" name=""/>
          <p:cNvSpPr/>
          <p:nvPr>
            <p:ph type="ftr" sz="quarter" idx="3"/>
          </p:nvPr>
        </p:nvSpPr>
        <p:spPr>
          <a:xfrm>
            <a:off x="3124200" y="6248400"/>
            <a:ext cx="2895600" cy="457200"/>
          </a:xfrm>
          <a:prstGeom prst="rect">
            <a:avLst/>
          </a:prstGeom>
          <a:noFill/>
          <a:ln>
            <a:noFill/>
            <a:miter lim="800000"/>
          </a:ln>
        </p:spPr>
        <p:txBody>
          <a:bodyPr lIns="92075" tIns="46037" rIns="92075" bIns="46037" anchor="ctr" anchorCtr="0"/>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4240EB8B-580B-4D8B-A150-AF0322F7FD4D}" type="footer">
              <a:rPr sz="1400">
                <a:latin typeface="Times New Roman" pitchFamily="18" charset="0"/>
              </a:rPr>
              <a:t/>
            </a:fld>
            <a:endParaRPr sz="1400">
              <a:latin typeface="Times New Roman" pitchFamily="18" charset="0"/>
            </a:endParaRPr>
          </a:p>
        </p:txBody>
      </p:sp>
      <p:sp>
        <p:nvSpPr>
          <p:cNvPr id="60424" name=""/>
          <p:cNvSpPr/>
          <p:nvPr>
            <p:ph type="sldNum" sz="quarter" idx="4"/>
          </p:nvPr>
        </p:nvSpPr>
        <p:spPr>
          <a:xfrm>
            <a:off x="6553200" y="6248400"/>
            <a:ext cx="1905000" cy="457200"/>
          </a:xfrm>
          <a:prstGeom prst="rect">
            <a:avLst/>
          </a:prstGeom>
          <a:noFill/>
          <a:ln>
            <a:noFill/>
            <a:miter lim="800000"/>
          </a:ln>
        </p:spPr>
        <p:txBody>
          <a:bodyPr lIns="92075" tIns="46037" rIns="92075" bIns="46037" anchor="ctr" anchorCtr="0"/>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3FDEC3C5-FAFE-41A9-BE72-E6ECE0390FC3}" type="slidenum">
              <a:rPr sz="1400">
                <a:latin typeface="Times New Roman" pitchFamily="18" charset="0"/>
              </a:rPr>
              <a:t>*</a:t>
            </a:fld>
            <a:endParaRPr sz="1400">
              <a:latin typeface="Times New Roman" pitchFamily="18" charset="0"/>
            </a:endParaRPr>
          </a:p>
        </p:txBody>
      </p:sp>
      <p:sp>
        <p:nvSpPr>
          <p:cNvPr id="60425" name=""/>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80000"/>
              <a:buFont typeface="Wingdings" pitchFamily="2" charset="2"/>
              <a:buChar char="l"/>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90000"/>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1"/>
              </a:buClr>
              <a:buSzPct val="60000"/>
              <a:buFont typeface="Wingdings" pitchFamily="2" charset="2"/>
              <a:buChar char="l"/>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Tx/>
              <a:buFontTx/>
              <a:buChar char="•"/>
              <a:defRPr kumimoji="1" lang="zh-CN" altLang="en-US" sz="20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1" sz="4400" b="0" i="0" u="none" baseline="0">
          <a:solidFill>
            <a:schemeClr val="tx2"/>
          </a:solidFill>
          <a:effectLst>
            <a:outerShdw blurRad="38100" dist="38100" dir="2700000" algn="tl">
              <a:schemeClr val="bg2"/>
            </a:outerShdw>
          </a:effectLst>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accent2"/>
        </a:buClr>
        <a:buSzPct val="80000"/>
        <a:buFont typeface="Wingdings" pitchFamily="2" charset="2"/>
        <a:buChar char="l"/>
        <a:defRPr kumimoji="1"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90000"/>
        <a:buFontTx/>
        <a:buChar char="–"/>
        <a:defRPr kumimoji="1"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1"/>
        </a:buClr>
        <a:buSzPct val="60000"/>
        <a:buFont typeface="Wingdings" pitchFamily="2" charset="2"/>
        <a:buChar char="l"/>
        <a:defRPr kumimoji="1"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Tx/>
        <a:buFontTx/>
        <a:buChar char="–"/>
        <a:defRPr kumimoji="1"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Tx/>
        <a:buFontTx/>
        <a:buChar char="•"/>
        <a:defRPr kumimoji="1" sz="2000" b="0" i="0" u="none" baseline="0">
          <a:solidFill>
            <a:schemeClr val="tx1"/>
          </a:solidFill>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2.wmf" /><Relationship Id="rId4" Type="http://schemas.openxmlformats.org/officeDocument/2006/relationships/vmlDrawing" Target="../drawings/vmlDrawing1.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vmlDrawing" Target="../drawings/vmlDrawing2.vml" /><Relationship Id="rId2" Type="http://schemas.openxmlformats.org/officeDocument/2006/relationships/oleObject" Target="../embeddings/oleObject2.bin" TargetMode="Internal" /><Relationship Id="rId3" Type="http://schemas.openxmlformats.org/officeDocument/2006/relationships/image" Target="../media/image3.wmf" /><Relationship Id="rId4" Type="http://schemas.openxmlformats.org/officeDocument/2006/relationships/oleObject" Target="../embeddings/oleObject3.bin" TargetMode="Internal" /><Relationship Id="rId5" Type="http://schemas.openxmlformats.org/officeDocument/2006/relationships/image" Target="../media/image4.wmf" /><Relationship Id="rId6" Type="http://schemas.openxmlformats.org/officeDocument/2006/relationships/oleObject" Target="../embeddings/oleObject4.bin" TargetMode="Internal" /><Relationship Id="rId7" Type="http://schemas.openxmlformats.org/officeDocument/2006/relationships/image" Target="../media/image5.wmf" /><Relationship Id="rId8" Type="http://schemas.openxmlformats.org/officeDocument/2006/relationships/oleObject" Target="../embeddings/oleObject5.bin" TargetMode="Internal" /><Relationship Id="rId9" Type="http://schemas.openxmlformats.org/officeDocument/2006/relationships/image" Target="../media/image6.wm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vmlDrawing" Target="../drawings/vmlDrawing3.vml" /><Relationship Id="rId2" Type="http://schemas.openxmlformats.org/officeDocument/2006/relationships/image" Target="../media/image7.wmf" /><Relationship Id="rId3" Type="http://schemas.openxmlformats.org/officeDocument/2006/relationships/oleObject" Target="../embeddings/oleObject6.bin" TargetMode="Internal" /><Relationship Id="rId4" Type="http://schemas.openxmlformats.org/officeDocument/2006/relationships/image" Target="../media/image8.wmf" /><Relationship Id="rId5" Type="http://schemas.openxmlformats.org/officeDocument/2006/relationships/image" Target="../media/image9.wmf" /><Relationship Id="rId6" Type="http://schemas.openxmlformats.org/officeDocument/2006/relationships/oleObject" Target="../embeddings/oleObject7.bin" TargetMode="Internal" /><Relationship Id="rId7" Type="http://schemas.openxmlformats.org/officeDocument/2006/relationships/image" Target="../media/image10.wmf" /><Relationship Id="rId8" Type="http://schemas.openxmlformats.org/officeDocument/2006/relationships/oleObject" Target="../embeddings/oleObject8.bin" TargetMode="Internal" /><Relationship Id="rId9" Type="http://schemas.openxmlformats.org/officeDocument/2006/relationships/image" Target="../media/image11.wmf"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wmf" /><Relationship Id="rId3" Type="http://schemas.openxmlformats.org/officeDocument/2006/relationships/image" Target="../media/image13.wmf" /><Relationship Id="rId4" Type="http://schemas.openxmlformats.org/officeDocument/2006/relationships/image" Target="../media/image14.wm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01130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
          <p:cNvSpPr/>
          <p:nvPr>
            <p:ph type="ctrTitle"/>
          </p:nvPr>
        </p:nvSpPr>
        <p:spPr>
          <a:xfrm>
            <a:off x="900112" y="2708275"/>
            <a:ext cx="7772400" cy="1470025"/>
          </a:xfrm>
          <a:prstGeom prst="rect">
            <a:avLst/>
          </a:prstGeom>
          <a:noFill/>
          <a:ln>
            <a:miter lim="800000"/>
          </a:ln>
        </p:spPr>
        <p:txBody>
          <a:bodyPr anchor="b" anchorCtr="0"/>
          <a:lstStyle/>
          <a:p>
            <a:pPr lvl="0"/>
            <a:r>
              <a:rPr sz="5400" b="1">
                <a:solidFill>
                  <a:srgbClr val="FFFF00"/>
                </a:solidFill>
                <a:latin typeface="华文行楷" pitchFamily="2" charset="-122"/>
                <a:ea typeface="华文行楷" pitchFamily="2" charset="-122"/>
              </a:rPr>
              <a:t>用模 拟 法 测 绘 静 电 场</a:t>
            </a:r>
            <a:endParaRPr sz="5400" b="1">
              <a:solidFill>
                <a:srgbClr val="FFFF00"/>
              </a:solidFill>
              <a:latin typeface="华文行楷" pitchFamily="2" charset="-122"/>
              <a:ea typeface="华文行楷" pitchFamily="2" charset="-122"/>
            </a:endParaRPr>
          </a:p>
        </p:txBody>
      </p:sp>
      <p:sp>
        <p:nvSpPr>
          <p:cNvPr id="2051" name=""/>
          <p:cNvSpPr/>
          <p:nvPr>
            <p:ph type="subTitle" idx="1"/>
          </p:nvPr>
        </p:nvSpPr>
        <p:spPr>
          <a:xfrm>
            <a:off x="1476375" y="1484312"/>
            <a:ext cx="6400800" cy="1752600"/>
          </a:xfrm>
          <a:prstGeom prst="rect">
            <a:avLst/>
          </a:prstGeom>
          <a:noFill/>
          <a:ln>
            <a:miter lim="800000"/>
          </a:ln>
        </p:spPr>
        <p:txBody>
          <a:bodyPr anchor="ctr" anchorCtr="0"/>
          <a:lstStyle/>
          <a:p>
            <a:pPr lvl="0"/>
            <a:r>
              <a:rPr sz="4800" b="1">
                <a:solidFill>
                  <a:srgbClr val="FFFF00"/>
                </a:solidFill>
                <a:ea typeface="华文行楷" pitchFamily="2" charset="-122"/>
              </a:rPr>
              <a:t>实验四</a:t>
            </a:r>
            <a:endParaRPr sz="4800" b="1">
              <a:solidFill>
                <a:srgbClr val="FFFF00"/>
              </a:solidFill>
              <a:ea typeface="华文行楷" pitchFamily="2" charset="-122"/>
            </a:endParaRPr>
          </a:p>
        </p:txBody>
      </p:sp>
      <p:sp>
        <p:nvSpPr>
          <p:cNvPr id="2053" name=""/>
          <p:cNvSpPr/>
          <p:nvPr/>
        </p:nvSpPr>
        <p:spPr>
          <a:xfrm>
            <a:off x="717550" y="549275"/>
            <a:ext cx="2762250" cy="457200"/>
          </a:xfrm>
          <a:prstGeom prst="rect">
            <a:avLst/>
          </a:prstGeom>
          <a:noFill/>
          <a:ln>
            <a:noFill/>
            <a:miter lim="800000"/>
          </a:ln>
          <a:effectLst/>
        </p:spPr>
        <p:txBody>
          <a:bodyPr lIns="92075" tIns="46038" rIns="92075" bIns="46038" anchor="ctr" anchorCtr="0">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buSzPct val="130000"/>
              <a:buBlip>
                <a:blip r:embed="rId2"/>
              </a:buBlip>
            </a:pPr>
            <a:r>
              <a:rPr sz="2200">
                <a:solidFill>
                  <a:schemeClr val="tx2"/>
                </a:solidFill>
                <a:latin typeface="Times New Roman" pitchFamily="18" charset="0"/>
              </a:rPr>
              <a:t>   </a:t>
            </a:r>
            <a:r>
              <a:rPr sz="2400" b="1">
                <a:solidFill>
                  <a:schemeClr val="tx2"/>
                </a:solidFill>
                <a:latin typeface="Times New Roman" pitchFamily="18" charset="0"/>
              </a:rPr>
              <a:t>大学物理实验</a:t>
            </a:r>
            <a:endParaRPr sz="2400" b="1">
              <a:solidFill>
                <a:schemeClr val="tx2"/>
              </a:solidFill>
              <a:latin typeface="Times New Roman" pitchFamily="18" charset="0"/>
            </a:endParaRPr>
          </a:p>
        </p:txBody>
      </p:sp>
      <p:sp>
        <p:nvSpPr>
          <p:cNvPr id="2054" name=""/>
          <p:cNvSpPr>
            <a:spLocks noGrp="1"/>
          </p:cNvSpPr>
          <p:nvPr>
            <p:ph type="dt" sz="quarter" idx="2"/>
          </p:nvPr>
        </p:nvSpPr>
        <p:spPr/>
        <p:txBody>
          <a:bodyPr lIns="92075" tIns="46037" rIns="92075" bIns="46037" anchor="ctr" anchorCtr="0"/>
          <a:lstStyle/>
          <a:p>
            <a:pPr lvl="0"/>
            <a:endParaRPr sz="1400">
              <a:latin typeface="Times New Roman" pitchFamily="18" charset="0"/>
            </a:endParaRPr>
          </a:p>
        </p:txBody>
      </p:sp>
      <p:sp>
        <p:nvSpPr>
          <p:cNvPr id="2055" name=""/>
          <p:cNvSpPr>
            <a:spLocks noGrp="1"/>
          </p:cNvSpPr>
          <p:nvPr>
            <p:ph type="ftr" sz="quarter" idx="3"/>
          </p:nvPr>
        </p:nvSpPr>
        <p:spPr/>
        <p:txBody>
          <a:bodyPr lIns="92075" tIns="46037" rIns="92075" bIns="46037" anchor="ctr" anchorCtr="0"/>
          <a:lstStyle/>
          <a:p>
            <a:pPr lvl="0" algn="ctr"/>
            <a:fld id="{E395619F-C6E9-41E3-B490-F4E2B75CF0DB}" type="footer">
              <a:rPr sz="1400">
                <a:latin typeface="Times New Roman" pitchFamily="18" charset="0"/>
              </a:rPr>
              <a:t/>
            </a:fld>
            <a:endParaRPr sz="1400">
              <a:latin typeface="Times New Roman" pitchFamily="18" charset="0"/>
            </a:endParaRPr>
          </a:p>
        </p:txBody>
      </p:sp>
      <p:sp>
        <p:nvSpPr>
          <p:cNvPr id="2056" name="TextBox 2055"/>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
          <p:cNvSpPr/>
          <p:nvPr>
            <p:ph type="title"/>
          </p:nvPr>
        </p:nvSpPr>
        <p:spPr>
          <a:xfrm>
            <a:off x="2987675" y="803275"/>
            <a:ext cx="3382962" cy="89376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sz="4800" b="1">
                <a:solidFill>
                  <a:srgbClr val="FFFF00"/>
                </a:solidFill>
                <a:latin typeface="华文行楷" pitchFamily="2" charset="-122"/>
                <a:ea typeface="华文行楷" pitchFamily="2" charset="-122"/>
              </a:rPr>
              <a:t>内   容</a:t>
            </a:r>
            <a:endParaRPr sz="4800" b="1">
              <a:solidFill>
                <a:srgbClr val="FFFF00"/>
              </a:solidFill>
              <a:latin typeface="华文行楷" pitchFamily="2" charset="-122"/>
              <a:ea typeface="华文行楷" pitchFamily="2" charset="-122"/>
            </a:endParaRPr>
          </a:p>
        </p:txBody>
      </p:sp>
      <p:sp>
        <p:nvSpPr>
          <p:cNvPr id="3077" name=""/>
          <p:cNvSpPr/>
          <p:nvPr>
            <p:ph type="body" idx="4294967295"/>
          </p:nvPr>
        </p:nvSpPr>
        <p:spPr>
          <a:xfrm>
            <a:off x="1908175" y="1989138"/>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80000"/>
              <a:buFont typeface="Wingdings" pitchFamily="2" charset="2"/>
              <a:buChar char="l"/>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90000"/>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1"/>
              </a:buClr>
              <a:buSzPct val="60000"/>
              <a:buFont typeface="Wingdings" pitchFamily="2" charset="2"/>
              <a:buChar char="l"/>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Tx/>
              <a:buFontTx/>
              <a:buChar char="•"/>
              <a:defRPr kumimoji="1" lang="zh-CN" altLang="en-US" sz="2000" b="0" i="0" u="none" baseline="0">
                <a:solidFill>
                  <a:schemeClr val="tx1"/>
                </a:solidFill>
                <a:latin typeface="Times New Roman" pitchFamily="18" charset="0"/>
                <a:ea typeface="宋体" pitchFamily="2" charset="-122"/>
              </a:defRPr>
            </a:lvl5pPr>
          </a:lstStyle>
          <a:p>
            <a:pPr lvl="0">
              <a:lnSpc>
                <a:spcPct val="150000"/>
              </a:lnSpc>
              <a:buNone/>
            </a:pPr>
            <a:r>
              <a:rPr sz="3600" b="1">
                <a:solidFill>
                  <a:srgbClr val="FFFF00"/>
                </a:solidFill>
                <a:hlinkClick action="ppaction://noaction" tooltip="返回目录"/>
              </a:rPr>
              <a:t>实验意义  </a:t>
            </a:r>
            <a:r>
              <a:rPr sz="3600" b="1">
                <a:solidFill>
                  <a:srgbClr val="FFFF00"/>
                </a:solidFill>
              </a:rPr>
              <a:t>           </a:t>
            </a:r>
            <a:r>
              <a:rPr sz="3600" b="1">
                <a:solidFill>
                  <a:srgbClr val="FFFF00"/>
                </a:solidFill>
                <a:hlinkClick action="ppaction://noaction" tooltip="返回目录"/>
              </a:rPr>
              <a:t>实验仪器</a:t>
            </a:r>
            <a:endParaRPr sz="3600" b="1">
              <a:solidFill>
                <a:srgbClr val="FFFF00"/>
              </a:solidFill>
            </a:endParaRPr>
          </a:p>
          <a:p>
            <a:pPr lvl="0">
              <a:lnSpc>
                <a:spcPct val="150000"/>
              </a:lnSpc>
              <a:buNone/>
            </a:pPr>
            <a:r>
              <a:rPr sz="3600" b="1">
                <a:solidFill>
                  <a:srgbClr val="FFFF00"/>
                </a:solidFill>
                <a:hlinkClick action="ppaction://noaction" tooltip="返回目录"/>
              </a:rPr>
              <a:t>实验目的</a:t>
            </a:r>
            <a:r>
              <a:rPr sz="3600" b="1">
                <a:solidFill>
                  <a:srgbClr val="FFFF00"/>
                </a:solidFill>
              </a:rPr>
              <a:t>             </a:t>
            </a:r>
            <a:r>
              <a:rPr sz="3600" b="1">
                <a:solidFill>
                  <a:srgbClr val="FFFF00"/>
                </a:solidFill>
                <a:hlinkClick action="ppaction://noaction" tooltip="返回目录"/>
              </a:rPr>
              <a:t>实验操作 </a:t>
            </a:r>
            <a:endParaRPr sz="3600" b="1">
              <a:solidFill>
                <a:srgbClr val="FFFF00"/>
              </a:solidFill>
            </a:endParaRPr>
          </a:p>
          <a:p>
            <a:pPr lvl="0">
              <a:lnSpc>
                <a:spcPct val="150000"/>
              </a:lnSpc>
              <a:buNone/>
            </a:pPr>
            <a:r>
              <a:rPr sz="3600" b="1">
                <a:solidFill>
                  <a:srgbClr val="FFFF00"/>
                </a:solidFill>
                <a:hlinkClick action="ppaction://noaction" tooltip="返回目录"/>
              </a:rPr>
              <a:t>实验原理</a:t>
            </a:r>
            <a:r>
              <a:rPr sz="3600" b="1">
                <a:solidFill>
                  <a:srgbClr val="FFFF00"/>
                </a:solidFill>
              </a:rPr>
              <a:t>             </a:t>
            </a:r>
            <a:r>
              <a:rPr sz="3600" b="1">
                <a:solidFill>
                  <a:srgbClr val="FFFF00"/>
                </a:solidFill>
                <a:hlinkClick action="ppaction://noaction" tooltip="返回目录"/>
              </a:rPr>
              <a:t>实验报告</a:t>
            </a:r>
            <a:endParaRPr sz="3600" b="1">
              <a:solidFill>
                <a:srgbClr val="FFFF00"/>
              </a:solidFill>
            </a:endParaRPr>
          </a:p>
        </p:txBody>
      </p:sp>
      <p:sp>
        <p:nvSpPr>
          <p:cNvPr id="3078" name="Date Placeholder 3"/>
          <p:cNvSpPr>
            <a:spLocks noGrp="1"/>
          </p:cNvSpPr>
          <p:nvPr>
            <p:ph type="dt" sz="half" idx="2"/>
          </p:nvPr>
        </p:nvSpPr>
        <p:spPr/>
        <p:txBody>
          <a:bodyPr/>
          <a:lstStyle/>
          <a:p>
            <a:pPr lvl="0"/>
            <a:endParaRPr sz="1400">
              <a:latin typeface="Times New Roman" pitchFamily="18" charset="0"/>
            </a:endParaRPr>
          </a:p>
        </p:txBody>
      </p:sp>
      <p:sp>
        <p:nvSpPr>
          <p:cNvPr id="3079" name="Footer Placeholder 4"/>
          <p:cNvSpPr>
            <a:spLocks noGrp="1"/>
          </p:cNvSpPr>
          <p:nvPr>
            <p:ph type="ftr" sz="quarter" idx="3"/>
          </p:nvPr>
        </p:nvSpPr>
        <p:spPr/>
        <p:txBody>
          <a:bodyPr/>
          <a:lstStyle/>
          <a:p>
            <a:pPr lvl="0" algn="ctr"/>
            <a:fld id="{24CE4974-DCA7-46E7-BD8D-23AF7E6521A2}" type="footer">
              <a:rPr sz="1400">
                <a:latin typeface="Times New Roman" pitchFamily="18" charset="0"/>
              </a:rPr>
              <a:t/>
            </a:fld>
            <a:endParaRPr sz="1400">
              <a:latin typeface="Times New Roman" pitchFamily="18" charset="0"/>
            </a:endParaRPr>
          </a:p>
        </p:txBody>
      </p:sp>
      <p:sp>
        <p:nvSpPr>
          <p:cNvPr id="3080" name="TextBox 3079"/>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250825" y="188912"/>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b="1">
                <a:solidFill>
                  <a:srgbClr val="FFFF00"/>
                </a:solidFill>
                <a:ea typeface="华文行楷" pitchFamily="2" charset="-122"/>
              </a:rPr>
              <a:t>一、实验意义</a:t>
            </a:r>
            <a:endParaRPr b="1">
              <a:solidFill>
                <a:srgbClr val="FFFF00"/>
              </a:solidFill>
              <a:ea typeface="华文行楷" pitchFamily="2" charset="-122"/>
            </a:endParaRPr>
          </a:p>
        </p:txBody>
      </p:sp>
      <p:sp>
        <p:nvSpPr>
          <p:cNvPr id="7171" name=""/>
          <p:cNvSpPr/>
          <p:nvPr>
            <p:ph type="body" idx="4294967295"/>
          </p:nvPr>
        </p:nvSpPr>
        <p:spPr>
          <a:xfrm>
            <a:off x="468312" y="1341438"/>
            <a:ext cx="8208962"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80000"/>
              <a:buFont typeface="Wingdings" pitchFamily="2" charset="2"/>
              <a:buChar char="l"/>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90000"/>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1"/>
              </a:buClr>
              <a:buSzPct val="60000"/>
              <a:buFont typeface="Wingdings" pitchFamily="2" charset="2"/>
              <a:buChar char="l"/>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Tx/>
              <a:buFontTx/>
              <a:buChar char="•"/>
              <a:defRPr kumimoji="1" lang="zh-CN" altLang="en-US" sz="2000" b="0" i="0" u="none" baseline="0">
                <a:solidFill>
                  <a:schemeClr val="tx1"/>
                </a:solidFill>
                <a:latin typeface="Times New Roman" pitchFamily="18" charset="0"/>
                <a:ea typeface="宋体" pitchFamily="2" charset="-122"/>
              </a:defRPr>
            </a:lvl5pPr>
          </a:lstStyle>
          <a:p>
            <a:pPr lvl="0" algn="just">
              <a:lnSpc>
                <a:spcPct val="150000"/>
              </a:lnSpc>
              <a:spcBef>
                <a:spcPct val="30000"/>
              </a:spcBef>
              <a:buNone/>
            </a:pPr>
            <a:r>
              <a:rPr lang="zh-CN" altLang="en-US" sz="2000" b="1">
                <a:solidFill>
                  <a:srgbClr val="FFFF00"/>
                </a:solidFill>
              </a:rPr>
              <a:t>             </a:t>
            </a:r>
            <a:r>
              <a:rPr lang="zh-CN" altLang="en-US" sz="2000" b="1">
                <a:solidFill>
                  <a:srgbClr val="FFFF00"/>
                </a:solidFill>
                <a:latin typeface="宋体" pitchFamily="2" charset="-122"/>
              </a:rPr>
              <a:t>在带电物体周围存在着电场，带电体通过场相互作用。知道场的分布，就可以计算出带电体之间相互作用力的大小，并根据一定的初始条件求得带电体的运动规律或者形变的大小。因此，测量电场有重要的物理意义。电场强度是用来描述电场分布大小和方向的矢量，根据          ，可以通过标量电势的分布，求得电强度的分布。对于较复杂的电场需要通过实验来测量电势的分布。因此，等势线的描绘是研究电场的基础。</a:t>
            </a:r>
            <a:endParaRPr lang="zh-CN" altLang="en-US" sz="2000" b="1">
              <a:solidFill>
                <a:srgbClr val="FFFF00"/>
              </a:solidFill>
              <a:latin typeface="宋体" pitchFamily="2" charset="-122"/>
            </a:endParaRPr>
          </a:p>
          <a:p>
            <a:pPr lvl="0" algn="just">
              <a:lnSpc>
                <a:spcPct val="150000"/>
              </a:lnSpc>
              <a:spcBef>
                <a:spcPct val="30000"/>
              </a:spcBef>
              <a:buNone/>
            </a:pPr>
            <a:r>
              <a:rPr lang="zh-CN" altLang="en-US" sz="2000" b="1">
                <a:solidFill>
                  <a:srgbClr val="FFFF00"/>
                </a:solidFill>
                <a:latin typeface="宋体" pitchFamily="2" charset="-122"/>
              </a:rPr>
              <a:t>        然而真正的静电场不能用电表直接测量。因此考虑把带电体放在导电介质，维持带电体间的电势差不变。理论和实验都证明，导电介质里由恒定电流产生的电场与静电场的规律完全相似。因此可以用稳恒电流场来模拟静电场，这叫</a:t>
            </a:r>
            <a:r>
              <a:rPr lang="zh-CN" altLang="en-US" sz="2000" b="1" u="sng">
                <a:solidFill>
                  <a:srgbClr val="FF00FF"/>
                </a:solidFill>
                <a:latin typeface="宋体" pitchFamily="2" charset="-122"/>
              </a:rPr>
              <a:t>模拟法</a:t>
            </a:r>
            <a:r>
              <a:rPr lang="zh-CN" altLang="en-US" sz="2000" b="1">
                <a:solidFill>
                  <a:srgbClr val="FFFF00"/>
                </a:solidFill>
                <a:latin typeface="宋体" pitchFamily="2" charset="-122"/>
              </a:rPr>
              <a:t>。</a:t>
            </a:r>
            <a:endParaRPr lang="zh-CN" altLang="en-US" sz="2000" b="1">
              <a:solidFill>
                <a:srgbClr val="FFFF00"/>
              </a:solidFill>
              <a:latin typeface="宋体" pitchFamily="2" charset="-122"/>
            </a:endParaRPr>
          </a:p>
        </p:txBody>
      </p:sp>
      <p:sp>
        <p:nvSpPr>
          <p:cNvPr id="7173" name=""/>
          <p:cNvSpPr/>
          <p:nvPr/>
        </p:nvSpPr>
        <p:spPr>
          <a:xfrm>
            <a:off x="6227762" y="6381750"/>
            <a:ext cx="2016125" cy="366712"/>
          </a:xfrm>
          <a:prstGeom prst="rect">
            <a:avLst/>
          </a:prstGeom>
          <a:noFill/>
          <a:ln>
            <a:noFill/>
            <a:miter lim="800000"/>
          </a:ln>
        </p:spPr>
        <p:txBody>
          <a:bodyPr>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endParaRPr>
              <a:latin typeface="Arial Black" pitchFamily="34" charset="0"/>
            </a:endParaRPr>
          </a:p>
        </p:txBody>
      </p:sp>
      <p:sp>
        <p:nvSpPr>
          <p:cNvPr id="7174"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7178" name=""/>
          <p:cNvSpPr/>
          <p:nvPr/>
        </p:nvSpPr>
        <p:spPr>
          <a:xfrm>
            <a:off x="0" y="0"/>
            <a:ext cx="9144000" cy="0"/>
          </a:xfrm>
          <a:prstGeom prst="rect">
            <a:avLst/>
          </a:prstGeom>
          <a:no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aphicFrame>
        <p:nvGraphicFramePr>
          <p:cNvPr id="7177" name=""/>
          <p:cNvGraphicFramePr>
            <a:graphicFrameLocks noChangeAspect="1"/>
          </p:cNvGraphicFramePr>
          <p:nvPr/>
        </p:nvGraphicFramePr>
        <p:xfrm>
          <a:off x="1331912" y="3357562"/>
          <a:ext cx="1081088" cy="338138"/>
        </p:xfrm>
        <a:graphic>
          <a:graphicData uri="http://schemas.openxmlformats.org/presentationml/2006/ole">
            <mc:AlternateContent>
              <mc:Choice xmlns:v="urn:schemas-microsoft-com:vml" Requires="v">
                <p:oleObj spid="_x0000_s1038" name="公式" r:id="rId2" progId="Equation.3">
                  <p:embed/>
                </p:oleObj>
              </mc:Choice>
              <mc:Fallback>
                <p:oleObj name="公式" r:id="rId2" progId="Equation.3">
                  <p:embed/>
                  <p:pic>
                    <p:nvPicPr>
                      <p:cNvPr id="0" name="OLE substitute image"/>
                      <p:cNvPicPr/>
                      <p:nvPr/>
                    </p:nvPicPr>
                    <p:blipFill>
                      <a:blip r:embed="rId3"/>
                      <a:stretch>
                        <a:fillRect/>
                      </a:stretch>
                    </p:blipFill>
                    <p:spPr>
                      <a:xfrm>
                        <a:off x="1331912" y="3357562"/>
                        <a:ext cx="1081088" cy="338138"/>
                      </a:xfrm>
                      <a:prstGeom prst="rect">
                        <a:avLst/>
                      </a:prstGeom>
                      <a:noFill/>
                    </p:spPr>
                  </p:pic>
                </p:oleObj>
              </mc:Fallback>
            </mc:AlternateContent>
          </a:graphicData>
        </a:graphic>
      </p:graphicFrame>
      <p:sp>
        <p:nvSpPr>
          <p:cNvPr id="7179" name="Date Placeholder 3"/>
          <p:cNvSpPr>
            <a:spLocks noGrp="1"/>
          </p:cNvSpPr>
          <p:nvPr>
            <p:ph type="dt" sz="half" idx="2"/>
          </p:nvPr>
        </p:nvSpPr>
        <p:spPr/>
        <p:txBody>
          <a:bodyPr/>
          <a:lstStyle/>
          <a:p>
            <a:pPr lvl="0"/>
            <a:endParaRPr sz="1400">
              <a:latin typeface="Times New Roman" pitchFamily="18" charset="0"/>
            </a:endParaRPr>
          </a:p>
        </p:txBody>
      </p:sp>
      <p:sp>
        <p:nvSpPr>
          <p:cNvPr id="7180" name="Footer Placeholder 4"/>
          <p:cNvSpPr>
            <a:spLocks noGrp="1"/>
          </p:cNvSpPr>
          <p:nvPr>
            <p:ph type="ftr" sz="quarter" idx="3"/>
          </p:nvPr>
        </p:nvSpPr>
        <p:spPr/>
        <p:txBody>
          <a:bodyPr/>
          <a:lstStyle/>
          <a:p>
            <a:pPr lvl="0" algn="ctr"/>
            <a:fld id="{E8A56800-011E-4A98-9E61-73E75D6CD6F8}" type="footer">
              <a:rPr sz="1400">
                <a:latin typeface="Times New Roman" pitchFamily="18" charset="0"/>
              </a:rPr>
              <a:t/>
            </a:fld>
            <a:endParaRPr sz="1400">
              <a:latin typeface="Times New Roman" pitchFamily="18" charset="0"/>
            </a:endParaRPr>
          </a:p>
        </p:txBody>
      </p:sp>
      <p:sp>
        <p:nvSpPr>
          <p:cNvPr id="7181" name="TextBox 7180"/>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20" name=""/>
          <p:cNvSpPr/>
          <p:nvPr/>
        </p:nvSpPr>
        <p:spPr>
          <a:xfrm>
            <a:off x="395288" y="1557338"/>
            <a:ext cx="8424862" cy="3633788"/>
          </a:xfrm>
          <a:prstGeom prst="rect">
            <a:avLst/>
          </a:prstGeom>
          <a:noFill/>
          <a:ln>
            <a:noFill/>
            <a:miter lim="800000"/>
          </a:ln>
        </p:spPr>
        <p:txBody>
          <a:bodyPr>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50000"/>
              </a:lnSpc>
              <a:spcBef>
                <a:spcPct val="50000"/>
              </a:spcBef>
            </a:pPr>
            <a:r>
              <a:rPr sz="2400"/>
              <a:t>  </a:t>
            </a:r>
            <a:r>
              <a:rPr lang="en-US" altLang="en-US" sz="2400" b="1">
                <a:solidFill>
                  <a:srgbClr val="FFFF00"/>
                </a:solidFill>
              </a:rPr>
              <a:t>☆    用稳恒电流场模拟静电场的原理</a:t>
            </a:r>
            <a:endParaRPr lang="en-US" altLang="en-US" sz="2400" b="1">
              <a:solidFill>
                <a:srgbClr val="FFFF00"/>
              </a:solidFill>
            </a:endParaRPr>
          </a:p>
          <a:p>
            <a:pPr lvl="0">
              <a:lnSpc>
                <a:spcPct val="150000"/>
              </a:lnSpc>
              <a:spcBef>
                <a:spcPct val="50000"/>
              </a:spcBef>
            </a:pPr>
            <a:r>
              <a:rPr lang="en-US" altLang="en-US" sz="2400" b="1">
                <a:solidFill>
                  <a:srgbClr val="FFFF00"/>
                </a:solidFill>
              </a:rPr>
              <a:t> 在一定条件下稳恒电流场与静电场遵守规律在形式上相似。</a:t>
            </a:r>
            <a:endParaRPr lang="zh-CN" altLang="en-US" sz="2400" b="1">
              <a:solidFill>
                <a:srgbClr val="FFFF00"/>
              </a:solidFill>
            </a:endParaRPr>
          </a:p>
          <a:p>
            <a:pPr lvl="0">
              <a:lnSpc>
                <a:spcPct val="150000"/>
              </a:lnSpc>
              <a:spcBef>
                <a:spcPct val="10000"/>
              </a:spcBef>
            </a:pPr>
            <a:r>
              <a:rPr lang="zh-CN" altLang="en-US" sz="2400" b="1">
                <a:solidFill>
                  <a:srgbClr val="FFFF00"/>
                </a:solidFill>
              </a:rPr>
              <a:t>        </a:t>
            </a:r>
            <a:endParaRPr lang="zh-CN" altLang="en-US" sz="2400" b="1">
              <a:solidFill>
                <a:srgbClr val="FFFF00"/>
              </a:solidFill>
            </a:endParaRPr>
          </a:p>
          <a:p>
            <a:pPr lvl="0">
              <a:lnSpc>
                <a:spcPct val="150000"/>
              </a:lnSpc>
              <a:spcBef>
                <a:spcPct val="10000"/>
              </a:spcBef>
            </a:pPr>
            <a:r>
              <a:rPr lang="zh-CN" altLang="en-US" sz="2400" b="1">
                <a:solidFill>
                  <a:srgbClr val="FFFF00"/>
                </a:solidFill>
              </a:rPr>
              <a:t>          静电场：</a:t>
            </a:r>
            <a:endParaRPr lang="zh-CN" altLang="en-US" sz="2400" b="1">
              <a:solidFill>
                <a:srgbClr val="FFFF00"/>
              </a:solidFill>
            </a:endParaRPr>
          </a:p>
          <a:p>
            <a:pPr lvl="0">
              <a:spcBef>
                <a:spcPct val="50000"/>
              </a:spcBef>
            </a:pPr>
            <a:endParaRPr lang="zh-CN" altLang="en-US" sz="2400" b="1">
              <a:solidFill>
                <a:srgbClr val="FFFF00"/>
              </a:solidFill>
            </a:endParaRPr>
          </a:p>
          <a:p>
            <a:pPr lvl="0">
              <a:spcBef>
                <a:spcPct val="50000"/>
              </a:spcBef>
            </a:pPr>
            <a:r>
              <a:rPr lang="zh-CN" altLang="en-US" sz="2400" b="1">
                <a:solidFill>
                  <a:srgbClr val="FFFF00"/>
                </a:solidFill>
              </a:rPr>
              <a:t>         稳恒电流场：</a:t>
            </a:r>
            <a:endParaRPr lang="zh-CN" altLang="en-US" sz="2400" b="1">
              <a:solidFill>
                <a:srgbClr val="FFFF00"/>
              </a:solidFill>
            </a:endParaRPr>
          </a:p>
        </p:txBody>
      </p:sp>
      <p:sp>
        <p:nvSpPr>
          <p:cNvPr id="9218" name=""/>
          <p:cNvSpPr/>
          <p:nvPr>
            <p:ph type="title" idx="4294967295"/>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b="1">
                <a:solidFill>
                  <a:srgbClr val="FFFF00"/>
                </a:solidFill>
                <a:ea typeface="华文行楷" pitchFamily="2" charset="-122"/>
              </a:rPr>
              <a:t>三、实验原理</a:t>
            </a:r>
            <a:endParaRPr b="1">
              <a:solidFill>
                <a:srgbClr val="FFFF00"/>
              </a:solidFill>
              <a:ea typeface="华文行楷" pitchFamily="2" charset="-122"/>
            </a:endParaRPr>
          </a:p>
        </p:txBody>
      </p:sp>
      <p:graphicFrame>
        <p:nvGraphicFramePr>
          <p:cNvPr id="9224" name=""/>
          <p:cNvGraphicFramePr>
            <a:graphicFrameLocks noChangeAspect="1"/>
          </p:cNvGraphicFramePr>
          <p:nvPr>
            <p:ph sz="quarter" idx="1"/>
          </p:nvPr>
        </p:nvGraphicFramePr>
        <p:xfrm>
          <a:off x="3348038" y="3573462"/>
          <a:ext cx="1584325" cy="598488"/>
        </p:xfrm>
        <a:graphic>
          <a:graphicData uri="http://schemas.openxmlformats.org/presentationml/2006/ole">
            <mc:AlternateContent>
              <mc:Choice xmlns:v="urn:schemas-microsoft-com:vml" Requires="v">
                <p:oleObj spid="_x0000_s1039" name="Equation" r:id="rId2" progId="Equation.DSMT4">
                  <p:embed/>
                </p:oleObj>
              </mc:Choice>
              <mc:Fallback>
                <p:oleObj name="Equation" r:id="rId2" progId="Equation.DSMT4">
                  <p:embed/>
                  <p:pic>
                    <p:nvPicPr>
                      <p:cNvPr id="0" name="OLE substitute image"/>
                      <p:cNvPicPr/>
                      <p:nvPr/>
                    </p:nvPicPr>
                    <p:blipFill>
                      <a:blip r:embed="rId3">
                        <a:alphaModFix/>
                      </a:blip>
                      <a:stretch>
                        <a:fillRect/>
                      </a:stretch>
                    </p:blipFill>
                    <p:spPr>
                      <a:xfrm>
                        <a:off x="3348038" y="3573462"/>
                        <a:ext cx="1584325" cy="598488"/>
                      </a:xfrm>
                      <a:prstGeom prst="rect">
                        <a:avLst/>
                      </a:prstGeom>
                      <a:solidFill>
                        <a:schemeClr val="accent1"/>
                      </a:solidFill>
                    </p:spPr>
                  </p:pic>
                </p:oleObj>
              </mc:Fallback>
            </mc:AlternateContent>
          </a:graphicData>
        </a:graphic>
      </p:graphicFrame>
      <p:graphicFrame>
        <p:nvGraphicFramePr>
          <p:cNvPr id="9226" name=""/>
          <p:cNvGraphicFramePr>
            <a:graphicFrameLocks noChangeAspect="1"/>
          </p:cNvGraphicFramePr>
          <p:nvPr>
            <p:ph sz="quarter" idx="2"/>
          </p:nvPr>
        </p:nvGraphicFramePr>
        <p:xfrm>
          <a:off x="5724525" y="3573462"/>
          <a:ext cx="1368425" cy="561975"/>
        </p:xfrm>
        <a:graphic>
          <a:graphicData uri="http://schemas.openxmlformats.org/presentationml/2006/ole">
            <mc:AlternateContent>
              <mc:Choice xmlns:v="urn:schemas-microsoft-com:vml" Requires="v">
                <p:oleObj spid="_x0000_s1040" name="Equation" r:id="rId4" progId="Equation.DSMT4">
                  <p:embed/>
                </p:oleObj>
              </mc:Choice>
              <mc:Fallback>
                <p:oleObj name="Equation" r:id="rId4" progId="Equation.DSMT4">
                  <p:embed/>
                  <p:pic>
                    <p:nvPicPr>
                      <p:cNvPr id="0" name="OLE substitute image"/>
                      <p:cNvPicPr/>
                      <p:nvPr/>
                    </p:nvPicPr>
                    <p:blipFill>
                      <a:blip r:embed="rId5">
                        <a:alphaModFix/>
                      </a:blip>
                      <a:stretch>
                        <a:fillRect/>
                      </a:stretch>
                    </p:blipFill>
                    <p:spPr>
                      <a:xfrm>
                        <a:off x="5724525" y="3573462"/>
                        <a:ext cx="1368425" cy="561975"/>
                      </a:xfrm>
                      <a:prstGeom prst="rect">
                        <a:avLst/>
                      </a:prstGeom>
                      <a:solidFill>
                        <a:schemeClr val="accent1"/>
                      </a:solidFill>
                    </p:spPr>
                  </p:pic>
                </p:oleObj>
              </mc:Fallback>
            </mc:AlternateContent>
          </a:graphicData>
        </a:graphic>
      </p:graphicFrame>
      <p:graphicFrame>
        <p:nvGraphicFramePr>
          <p:cNvPr id="9228" name=""/>
          <p:cNvGraphicFramePr>
            <a:graphicFrameLocks noChangeAspect="1"/>
          </p:cNvGraphicFramePr>
          <p:nvPr>
            <p:ph sz="quarter" idx="3"/>
          </p:nvPr>
        </p:nvGraphicFramePr>
        <p:xfrm>
          <a:off x="3348038" y="4797425"/>
          <a:ext cx="1655762" cy="576262"/>
        </p:xfrm>
        <a:graphic>
          <a:graphicData uri="http://schemas.openxmlformats.org/presentationml/2006/ole">
            <mc:AlternateContent>
              <mc:Choice xmlns:v="urn:schemas-microsoft-com:vml" Requires="v">
                <p:oleObj spid="_x0000_s1041" name="Equation" r:id="rId6" progId="Equation.DSMT4">
                  <p:embed/>
                </p:oleObj>
              </mc:Choice>
              <mc:Fallback>
                <p:oleObj name="Equation" r:id="rId6" progId="Equation.DSMT4">
                  <p:embed/>
                  <p:pic>
                    <p:nvPicPr>
                      <p:cNvPr id="0" name="OLE substitute image"/>
                      <p:cNvPicPr/>
                      <p:nvPr/>
                    </p:nvPicPr>
                    <p:blipFill>
                      <a:blip r:embed="rId7">
                        <a:alphaModFix/>
                      </a:blip>
                      <a:stretch>
                        <a:fillRect/>
                      </a:stretch>
                    </p:blipFill>
                    <p:spPr>
                      <a:xfrm>
                        <a:off x="3348038" y="4797425"/>
                        <a:ext cx="1655762" cy="576262"/>
                      </a:xfrm>
                      <a:prstGeom prst="rect">
                        <a:avLst/>
                      </a:prstGeom>
                      <a:solidFill>
                        <a:schemeClr val="accent1"/>
                      </a:solidFill>
                    </p:spPr>
                  </p:pic>
                </p:oleObj>
              </mc:Fallback>
            </mc:AlternateContent>
          </a:graphicData>
        </a:graphic>
      </p:graphicFrame>
      <p:sp>
        <p:nvSpPr>
          <p:cNvPr id="9223"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aphicFrame>
        <p:nvGraphicFramePr>
          <p:cNvPr id="9230" name=""/>
          <p:cNvGraphicFramePr>
            <a:graphicFrameLocks noChangeAspect="1"/>
          </p:cNvGraphicFramePr>
          <p:nvPr>
            <p:ph sz="quarter" idx="4"/>
          </p:nvPr>
        </p:nvGraphicFramePr>
        <p:xfrm>
          <a:off x="5724525" y="4797425"/>
          <a:ext cx="1511300" cy="633412"/>
        </p:xfrm>
        <a:graphic>
          <a:graphicData uri="http://schemas.openxmlformats.org/presentationml/2006/ole">
            <mc:AlternateContent>
              <mc:Choice xmlns:v="urn:schemas-microsoft-com:vml" Requires="v">
                <p:oleObj spid="_x0000_s1042" name="Equation" r:id="rId8" progId="Equation.DSMT4">
                  <p:embed/>
                </p:oleObj>
              </mc:Choice>
              <mc:Fallback>
                <p:oleObj name="Equation" r:id="rId8" progId="Equation.DSMT4">
                  <p:embed/>
                  <p:pic>
                    <p:nvPicPr>
                      <p:cNvPr id="0" name="OLE substitute image"/>
                      <p:cNvPicPr/>
                      <p:nvPr/>
                    </p:nvPicPr>
                    <p:blipFill>
                      <a:blip r:embed="rId9">
                        <a:alphaModFix/>
                      </a:blip>
                      <a:stretch>
                        <a:fillRect/>
                      </a:stretch>
                    </p:blipFill>
                    <p:spPr>
                      <a:xfrm>
                        <a:off x="5724525" y="4797425"/>
                        <a:ext cx="1511300" cy="633412"/>
                      </a:xfrm>
                      <a:prstGeom prst="rect">
                        <a:avLst/>
                      </a:prstGeom>
                      <a:solidFill>
                        <a:schemeClr val="accent1"/>
                      </a:solidFill>
                    </p:spPr>
                  </p:pic>
                </p:oleObj>
              </mc:Fallback>
            </mc:AlternateContent>
          </a:graphicData>
        </a:graphic>
      </p:graphicFrame>
      <p:sp>
        <p:nvSpPr>
          <p:cNvPr id="9231" name="Date Placeholder 1"/>
          <p:cNvSpPr>
            <a:spLocks noGrp="1"/>
          </p:cNvSpPr>
          <p:nvPr>
            <p:ph type="dt" sz="half"/>
          </p:nvPr>
        </p:nvSpPr>
        <p:spPr/>
        <p:txBody>
          <a:bodyPr/>
          <a:lstStyle/>
          <a:p>
            <a:pPr lvl="0"/>
            <a:endParaRPr sz="1400">
              <a:latin typeface="Times New Roman" pitchFamily="18" charset="0"/>
            </a:endParaRPr>
          </a:p>
        </p:txBody>
      </p:sp>
      <p:sp>
        <p:nvSpPr>
          <p:cNvPr id="9232" name="Footer Placeholder 2"/>
          <p:cNvSpPr>
            <a:spLocks noGrp="1"/>
          </p:cNvSpPr>
          <p:nvPr>
            <p:ph type="ftr" sz="quarter" idx="1"/>
          </p:nvPr>
        </p:nvSpPr>
        <p:spPr/>
        <p:txBody>
          <a:bodyPr/>
          <a:lstStyle/>
          <a:p>
            <a:pPr lvl="0" algn="ctr"/>
            <a:fld id="{DEC3E583-0B1A-4E64-A808-2C09D3AC1D18}" type="footer">
              <a:rPr sz="1400">
                <a:latin typeface="Times New Roman" pitchFamily="18" charset="0"/>
              </a:rPr>
              <a:t/>
            </a:fld>
            <a:endParaRPr sz="1400">
              <a:latin typeface="Times New Roman" pitchFamily="18" charset="0"/>
            </a:endParaRPr>
          </a:p>
        </p:txBody>
      </p:sp>
      <p:sp>
        <p:nvSpPr>
          <p:cNvPr id="9233" name="TextBox 9232"/>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2" name=""/>
          <p:cNvSpPr/>
          <p:nvPr>
            <p:ph type="body" idx="4294967295"/>
          </p:nvPr>
        </p:nvSpPr>
        <p:spPr>
          <a:xfrm>
            <a:off x="179388" y="1125538"/>
            <a:ext cx="8569325"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80000"/>
              <a:buFont typeface="Wingdings" pitchFamily="2" charset="2"/>
              <a:buChar char="l"/>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90000"/>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1"/>
              </a:buClr>
              <a:buSzPct val="60000"/>
              <a:buFont typeface="Wingdings" pitchFamily="2" charset="2"/>
              <a:buChar char="l"/>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Tx/>
              <a:buFontTx/>
              <a:buChar char="•"/>
              <a:defRPr kumimoji="1" lang="zh-CN" altLang="en-US" sz="2000" b="0" i="0" u="none" baseline="0">
                <a:solidFill>
                  <a:schemeClr val="tx1"/>
                </a:solidFill>
                <a:latin typeface="Times New Roman" pitchFamily="18" charset="0"/>
                <a:ea typeface="宋体" pitchFamily="2" charset="-122"/>
              </a:defRPr>
            </a:lvl5pPr>
          </a:lstStyle>
          <a:p>
            <a:pPr lvl="0" algn="just">
              <a:lnSpc>
                <a:spcPct val="150000"/>
              </a:lnSpc>
              <a:buNone/>
            </a:pPr>
            <a:r>
              <a:rPr sz="2000">
                <a:solidFill>
                  <a:srgbClr val="FFFF00"/>
                </a:solidFill>
                <a:latin typeface="宋体" pitchFamily="2" charset="-122"/>
              </a:rPr>
              <a:t>       </a:t>
            </a:r>
            <a:r>
              <a:rPr sz="2000" b="1">
                <a:solidFill>
                  <a:srgbClr val="FFFF00"/>
                </a:solidFill>
                <a:latin typeface="宋体" pitchFamily="2" charset="-122"/>
              </a:rPr>
              <a:t>模拟法的使用有一定的条件和范围，不能随意推广，否则将会得到错误甚至荒谬的结论。用稳恒电流场模拟静电场条件可以归纳为以下三点： </a:t>
            </a:r>
            <a:endParaRPr sz="2000" b="1">
              <a:solidFill>
                <a:srgbClr val="FFFF00"/>
              </a:solidFill>
              <a:latin typeface="宋体" pitchFamily="2" charset="-122"/>
            </a:endParaRPr>
          </a:p>
          <a:p>
            <a:pPr lvl="0" algn="just">
              <a:lnSpc>
                <a:spcPct val="150000"/>
              </a:lnSpc>
              <a:buNone/>
            </a:pPr>
            <a:r>
              <a:rPr sz="2000" b="1">
                <a:solidFill>
                  <a:srgbClr val="FFFF00"/>
                </a:solidFill>
                <a:latin typeface="宋体" pitchFamily="2" charset="-122"/>
              </a:rPr>
              <a:t>   （1）稳恒电流场中的电极形状应与被模拟的静电场中的带电体几何形状相同； </a:t>
            </a:r>
            <a:endParaRPr sz="2000" b="1">
              <a:solidFill>
                <a:srgbClr val="FFFF00"/>
              </a:solidFill>
              <a:latin typeface="宋体" pitchFamily="2" charset="-122"/>
            </a:endParaRPr>
          </a:p>
          <a:p>
            <a:pPr lvl="0" algn="just">
              <a:lnSpc>
                <a:spcPct val="150000"/>
              </a:lnSpc>
              <a:buNone/>
            </a:pPr>
            <a:r>
              <a:rPr sz="2000" b="1">
                <a:solidFill>
                  <a:srgbClr val="FFFF00"/>
                </a:solidFill>
                <a:latin typeface="宋体" pitchFamily="2" charset="-122"/>
              </a:rPr>
              <a:t>   （2）稳恒电流场中的导电介质是不良导体且电导率分布均匀，并满足</a:t>
            </a:r>
            <a:r>
              <a:rPr sz="2000" b="1" i="1">
                <a:solidFill>
                  <a:srgbClr val="FFFF00"/>
                </a:solidFill>
                <a:latin typeface="宋体" pitchFamily="2" charset="-122"/>
              </a:rPr>
              <a:t>σ</a:t>
            </a:r>
            <a:r>
              <a:rPr sz="2000" b="1">
                <a:solidFill>
                  <a:srgbClr val="FFFF00"/>
                </a:solidFill>
                <a:latin typeface="宋体" pitchFamily="2" charset="-122"/>
              </a:rPr>
              <a:t>极&gt;&gt;</a:t>
            </a:r>
            <a:r>
              <a:rPr sz="2000" b="1" i="1">
                <a:solidFill>
                  <a:srgbClr val="FFFF00"/>
                </a:solidFill>
                <a:latin typeface="宋体" pitchFamily="2" charset="-122"/>
              </a:rPr>
              <a:t>σ</a:t>
            </a:r>
            <a:r>
              <a:rPr sz="2000" b="1">
                <a:solidFill>
                  <a:srgbClr val="FFFF00"/>
                </a:solidFill>
                <a:latin typeface="宋体" pitchFamily="2" charset="-122"/>
              </a:rPr>
              <a:t>介才能保证电流场中的电极（良导体）的表面也近似是一个等势面； </a:t>
            </a:r>
            <a:endParaRPr sz="2000" b="1">
              <a:solidFill>
                <a:srgbClr val="FFFF00"/>
              </a:solidFill>
              <a:latin typeface="宋体" pitchFamily="2" charset="-122"/>
            </a:endParaRPr>
          </a:p>
          <a:p>
            <a:pPr lvl="0" algn="just">
              <a:lnSpc>
                <a:spcPct val="150000"/>
              </a:lnSpc>
              <a:buNone/>
            </a:pPr>
            <a:r>
              <a:rPr sz="2000" b="1">
                <a:solidFill>
                  <a:srgbClr val="FFFF00"/>
                </a:solidFill>
                <a:latin typeface="宋体" pitchFamily="2" charset="-122"/>
              </a:rPr>
              <a:t>   （3）模拟所用电极系统与被模拟电极系统的边界条件相同。</a:t>
            </a:r>
            <a:endParaRPr sz="2000" b="1">
              <a:solidFill>
                <a:srgbClr val="FFFF00"/>
              </a:solidFill>
              <a:latin typeface="宋体" pitchFamily="2" charset="-122"/>
            </a:endParaRPr>
          </a:p>
        </p:txBody>
      </p:sp>
      <p:sp>
        <p:nvSpPr>
          <p:cNvPr id="51203"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04" name="Date Placeholder 3"/>
          <p:cNvSpPr>
            <a:spLocks noGrp="1"/>
          </p:cNvSpPr>
          <p:nvPr>
            <p:ph type="dt" sz="half" idx="2"/>
          </p:nvPr>
        </p:nvSpPr>
        <p:spPr/>
        <p:txBody>
          <a:bodyPr/>
          <a:lstStyle/>
          <a:p>
            <a:pPr lvl="0"/>
            <a:endParaRPr sz="1400">
              <a:latin typeface="Times New Roman" pitchFamily="18" charset="0"/>
            </a:endParaRPr>
          </a:p>
        </p:txBody>
      </p:sp>
      <p:sp>
        <p:nvSpPr>
          <p:cNvPr id="51205" name="Footer Placeholder 4"/>
          <p:cNvSpPr>
            <a:spLocks noGrp="1"/>
          </p:cNvSpPr>
          <p:nvPr>
            <p:ph type="ftr" sz="quarter" idx="3"/>
          </p:nvPr>
        </p:nvSpPr>
        <p:spPr/>
        <p:txBody>
          <a:bodyPr/>
          <a:lstStyle/>
          <a:p>
            <a:pPr lvl="0" algn="ctr"/>
            <a:fld id="{ADF7BEC5-788F-4233-953E-41DBD23A7EE6}" type="footer">
              <a:rPr sz="1400">
                <a:latin typeface="Times New Roman" pitchFamily="18" charset="0"/>
              </a:rPr>
              <a:t/>
            </a:fld>
            <a:endParaRPr sz="1400">
              <a:latin typeface="Times New Roman" pitchFamily="18" charset="0"/>
            </a:endParaRPr>
          </a:p>
        </p:txBody>
      </p:sp>
      <p:sp>
        <p:nvSpPr>
          <p:cNvPr id="51206" name="TextBox 51205"/>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8" name=""/>
          <p:cNvSpPr/>
          <p:nvPr/>
        </p:nvSpPr>
        <p:spPr>
          <a:xfrm>
            <a:off x="684212" y="409575"/>
            <a:ext cx="7921625" cy="6448425"/>
          </a:xfrm>
          <a:prstGeom prst="rect">
            <a:avLst/>
          </a:prstGeom>
          <a:noFill/>
          <a:ln>
            <a:noFill/>
            <a:miter lim="800000"/>
          </a:ln>
        </p:spPr>
        <p:txBody>
          <a:bodyPr>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just">
              <a:lnSpc>
                <a:spcPct val="150000"/>
              </a:lnSpc>
            </a:pPr>
            <a:endParaRPr lang="zh-CN" altLang="en-US" sz="2000"/>
          </a:p>
          <a:p>
            <a:pPr lvl="0" algn="just">
              <a:lnSpc>
                <a:spcPct val="150000"/>
              </a:lnSpc>
            </a:pPr>
            <a:endParaRPr lang="zh-CN" altLang="en-US" sz="2000" b="1">
              <a:solidFill>
                <a:srgbClr val="FFFF00"/>
              </a:solidFill>
              <a:latin typeface="宋体" pitchFamily="2" charset="-122"/>
            </a:endParaRPr>
          </a:p>
          <a:p>
            <a:pPr lvl="0" algn="just">
              <a:lnSpc>
                <a:spcPct val="150000"/>
              </a:lnSpc>
            </a:pPr>
            <a:r>
              <a:rPr lang="zh-CN" altLang="en-US" sz="2000" b="1">
                <a:solidFill>
                  <a:srgbClr val="FFFF00"/>
                </a:solidFill>
                <a:latin typeface="宋体" pitchFamily="2" charset="-122"/>
              </a:rPr>
              <a:t>则静电场中距离轴心为</a:t>
            </a:r>
            <a:r>
              <a:rPr lang="en-US" altLang="zh-CN" sz="2000" b="1" i="1">
                <a:solidFill>
                  <a:srgbClr val="FFFF00"/>
                </a:solidFill>
                <a:latin typeface="宋体" pitchFamily="2" charset="-122"/>
              </a:rPr>
              <a:t>r </a:t>
            </a:r>
            <a:r>
              <a:rPr lang="zh-CN" altLang="en-US" sz="2000" b="1">
                <a:solidFill>
                  <a:srgbClr val="FFFF00"/>
                </a:solidFill>
                <a:latin typeface="宋体" pitchFamily="2" charset="-122"/>
              </a:rPr>
              <a:t>处的电势</a:t>
            </a:r>
            <a:r>
              <a:rPr lang="en-US" altLang="zh-CN" sz="2000" b="1" i="1">
                <a:solidFill>
                  <a:srgbClr val="FFFF00"/>
                </a:solidFill>
                <a:latin typeface="宋体" pitchFamily="2" charset="-122"/>
              </a:rPr>
              <a:t>U</a:t>
            </a:r>
            <a:r>
              <a:rPr lang="en-US" altLang="zh-CN" sz="2000" b="1" i="1" baseline="-25000">
                <a:solidFill>
                  <a:srgbClr val="FFFF00"/>
                </a:solidFill>
                <a:latin typeface="宋体" pitchFamily="2" charset="-122"/>
              </a:rPr>
              <a:t>r</a:t>
            </a:r>
            <a:r>
              <a:rPr lang="zh-CN" altLang="en-US" sz="2000" b="1">
                <a:solidFill>
                  <a:srgbClr val="FFFF00"/>
                </a:solidFill>
                <a:latin typeface="宋体" pitchFamily="2" charset="-122"/>
              </a:rPr>
              <a:t>可表示为</a:t>
            </a:r>
            <a:endParaRPr lang="zh-CN" altLang="en-US" sz="2000" b="1">
              <a:solidFill>
                <a:srgbClr val="FFFF00"/>
              </a:solidFill>
              <a:latin typeface="宋体" pitchFamily="2" charset="-122"/>
            </a:endParaRPr>
          </a:p>
          <a:p>
            <a:pPr lvl="0" algn="just">
              <a:lnSpc>
                <a:spcPct val="150000"/>
              </a:lnSpc>
            </a:pPr>
            <a:endParaRPr lang="zh-CN" altLang="en-US" sz="2000" b="1">
              <a:solidFill>
                <a:srgbClr val="FFFF00"/>
              </a:solidFill>
              <a:latin typeface="宋体" pitchFamily="2" charset="-122"/>
            </a:endParaRPr>
          </a:p>
          <a:p>
            <a:pPr lvl="0" algn="just">
              <a:lnSpc>
                <a:spcPct val="150000"/>
              </a:lnSpc>
            </a:pPr>
            <a:endParaRPr lang="zh-CN" altLang="en-US" sz="2000" b="1">
              <a:solidFill>
                <a:srgbClr val="FFFF00"/>
              </a:solidFill>
              <a:latin typeface="宋体" pitchFamily="2" charset="-122"/>
            </a:endParaRPr>
          </a:p>
          <a:p>
            <a:pPr lvl="0" algn="just">
              <a:lnSpc>
                <a:spcPct val="150000"/>
              </a:lnSpc>
            </a:pPr>
            <a:r>
              <a:rPr lang="zh-CN" altLang="en-US" sz="2000" b="1">
                <a:solidFill>
                  <a:srgbClr val="FFFF00"/>
                </a:solidFill>
                <a:latin typeface="宋体" pitchFamily="2" charset="-122"/>
              </a:rPr>
              <a:t>又根据高斯定理，电荷均匀分布的无限长圆柱体的场强大小为</a:t>
            </a:r>
            <a:endParaRPr lang="zh-CN" altLang="en-US" sz="2000" b="1">
              <a:solidFill>
                <a:srgbClr val="FFFF00"/>
              </a:solidFill>
              <a:latin typeface="宋体" pitchFamily="2" charset="-122"/>
            </a:endParaRPr>
          </a:p>
          <a:p>
            <a:pPr lvl="0" algn="just">
              <a:lnSpc>
                <a:spcPct val="150000"/>
              </a:lnSpc>
            </a:pPr>
            <a:endParaRPr lang="zh-CN" altLang="en-US" sz="2000" b="1">
              <a:solidFill>
                <a:srgbClr val="FFFF00"/>
              </a:solidFill>
              <a:latin typeface="宋体" pitchFamily="2" charset="-122"/>
            </a:endParaRPr>
          </a:p>
          <a:p>
            <a:pPr lvl="0" algn="just">
              <a:lnSpc>
                <a:spcPct val="150000"/>
              </a:lnSpc>
            </a:pPr>
            <a:endParaRPr lang="zh-CN" altLang="en-US" sz="2000" b="1">
              <a:solidFill>
                <a:srgbClr val="FFFF00"/>
              </a:solidFill>
              <a:latin typeface="宋体" pitchFamily="2" charset="-122"/>
            </a:endParaRPr>
          </a:p>
          <a:p>
            <a:pPr lvl="0" algn="just">
              <a:lnSpc>
                <a:spcPct val="150000"/>
              </a:lnSpc>
            </a:pPr>
            <a:r>
              <a:rPr lang="zh-CN" altLang="en-US" sz="2000" b="1">
                <a:solidFill>
                  <a:srgbClr val="FFFF00"/>
                </a:solidFill>
                <a:latin typeface="宋体" pitchFamily="2" charset="-122"/>
              </a:rPr>
              <a:t>由以上二式可得</a:t>
            </a:r>
            <a:endParaRPr lang="zh-CN" altLang="en-US" sz="2000" b="1">
              <a:solidFill>
                <a:srgbClr val="FFFF00"/>
              </a:solidFill>
              <a:latin typeface="宋体" pitchFamily="2" charset="-122"/>
            </a:endParaRPr>
          </a:p>
          <a:p>
            <a:pPr lvl="0" algn="just">
              <a:lnSpc>
                <a:spcPct val="150000"/>
              </a:lnSpc>
            </a:pPr>
            <a:endParaRPr lang="zh-CN" altLang="en-US" sz="2000" b="1">
              <a:solidFill>
                <a:srgbClr val="FFFF00"/>
              </a:solidFill>
              <a:latin typeface="宋体" pitchFamily="2" charset="-122"/>
            </a:endParaRPr>
          </a:p>
          <a:p>
            <a:pPr lvl="0" algn="just">
              <a:lnSpc>
                <a:spcPct val="150000"/>
              </a:lnSpc>
            </a:pPr>
            <a:r>
              <a:rPr lang="zh-CN" altLang="en-US" sz="2000" b="1">
                <a:solidFill>
                  <a:srgbClr val="FFFF00"/>
                </a:solidFill>
                <a:latin typeface="宋体" pitchFamily="2" charset="-122"/>
              </a:rPr>
              <a:t> 其中        ，由于</a:t>
            </a:r>
            <a:r>
              <a:rPr lang="en-US" altLang="zh-CN" sz="2000" b="1" i="1">
                <a:solidFill>
                  <a:srgbClr val="FFFF00"/>
                </a:solidFill>
                <a:latin typeface="宋体" pitchFamily="2" charset="-122"/>
              </a:rPr>
              <a:t>r</a:t>
            </a:r>
            <a:r>
              <a:rPr lang="en-US" altLang="zh-CN" sz="2000" b="1">
                <a:solidFill>
                  <a:srgbClr val="FFFF00"/>
                </a:solidFill>
                <a:latin typeface="宋体" pitchFamily="2" charset="-122"/>
              </a:rPr>
              <a:t>=</a:t>
            </a:r>
            <a:r>
              <a:rPr lang="en-US" altLang="zh-CN" sz="2000" b="1" i="1">
                <a:solidFill>
                  <a:srgbClr val="FFFF00"/>
                </a:solidFill>
                <a:latin typeface="宋体" pitchFamily="2" charset="-122"/>
              </a:rPr>
              <a:t>b</a:t>
            </a:r>
            <a:r>
              <a:rPr lang="zh-CN" altLang="en-US" sz="2000" b="1">
                <a:solidFill>
                  <a:srgbClr val="FFFF00"/>
                </a:solidFill>
                <a:latin typeface="宋体" pitchFamily="2" charset="-122"/>
              </a:rPr>
              <a:t>处，</a:t>
            </a:r>
            <a:r>
              <a:rPr lang="en-US" altLang="zh-CN" sz="2000" b="1" i="1">
                <a:solidFill>
                  <a:srgbClr val="FFFF00"/>
                </a:solidFill>
                <a:latin typeface="宋体" pitchFamily="2" charset="-122"/>
              </a:rPr>
              <a:t>U</a:t>
            </a:r>
            <a:r>
              <a:rPr lang="en-US" altLang="zh-CN" sz="2000" b="1" i="1" baseline="-25000">
                <a:solidFill>
                  <a:srgbClr val="FFFF00"/>
                </a:solidFill>
                <a:latin typeface="宋体" pitchFamily="2" charset="-122"/>
              </a:rPr>
              <a:t>r</a:t>
            </a:r>
            <a:r>
              <a:rPr lang="en-US" altLang="zh-CN" sz="2000" b="1">
                <a:solidFill>
                  <a:srgbClr val="FFFF00"/>
                </a:solidFill>
                <a:latin typeface="宋体" pitchFamily="2" charset="-122"/>
              </a:rPr>
              <a:t>=</a:t>
            </a:r>
            <a:r>
              <a:rPr lang="en-US" altLang="zh-CN" sz="2000" b="1" i="1">
                <a:solidFill>
                  <a:srgbClr val="FFFF00"/>
                </a:solidFill>
                <a:latin typeface="宋体" pitchFamily="2" charset="-122"/>
              </a:rPr>
              <a:t>U</a:t>
            </a:r>
            <a:r>
              <a:rPr lang="en-US" altLang="zh-CN" sz="2000" b="1" i="1" baseline="-25000">
                <a:solidFill>
                  <a:srgbClr val="FFFF00"/>
                </a:solidFill>
                <a:latin typeface="宋体" pitchFamily="2" charset="-122"/>
              </a:rPr>
              <a:t>b</a:t>
            </a:r>
            <a:r>
              <a:rPr lang="zh-CN" altLang="en-US" sz="2000" b="1">
                <a:solidFill>
                  <a:srgbClr val="FFFF00"/>
                </a:solidFill>
                <a:latin typeface="宋体" pitchFamily="2" charset="-122"/>
              </a:rPr>
              <a:t>，即</a:t>
            </a:r>
            <a:r>
              <a:rPr lang="zh-CN" altLang="en-US" sz="2000" b="1">
                <a:latin typeface="宋体" pitchFamily="2" charset="-122"/>
              </a:rPr>
              <a:t> </a:t>
            </a:r>
            <a:endParaRPr lang="zh-CN" altLang="en-US" sz="2000" b="1">
              <a:latin typeface="宋体" pitchFamily="2" charset="-122"/>
            </a:endParaRPr>
          </a:p>
          <a:p>
            <a:pPr lvl="0">
              <a:lnSpc>
                <a:spcPct val="150000"/>
              </a:lnSpc>
            </a:pPr>
            <a:endParaRPr lang="zh-CN" altLang="en-US" sz="2000" b="1">
              <a:latin typeface="宋体" pitchFamily="2" charset="-122"/>
            </a:endParaRPr>
          </a:p>
          <a:p>
            <a:pPr lvl="0">
              <a:lnSpc>
                <a:spcPct val="150000"/>
              </a:lnSpc>
            </a:pPr>
            <a:endParaRPr lang="zh-CN" altLang="en-US" sz="2000" b="1">
              <a:latin typeface="宋体" pitchFamily="2" charset="-122"/>
            </a:endParaRPr>
          </a:p>
          <a:p>
            <a:pPr lvl="0">
              <a:lnSpc>
                <a:spcPct val="150000"/>
              </a:lnSpc>
            </a:pPr>
            <a:endParaRPr b="1"/>
          </a:p>
        </p:txBody>
      </p:sp>
      <p:pic>
        <p:nvPicPr>
          <p:cNvPr id="13319" name=""/>
          <p:cNvPicPr/>
          <p:nvPr/>
        </p:nvPicPr>
        <p:blipFill>
          <a:blip r:embed="rId2">
            <a:clrChange useA="0">
              <a:clrFrom>
                <a:srgbClr val="000000"/>
              </a:clrFrom>
              <a:clrTo>
                <a:srgbClr val="FFFF00"/>
              </a:clrTo>
            </a:clrChange>
          </a:blip>
          <a:stretch>
            <a:fillRect/>
          </a:stretch>
        </p:blipFill>
        <p:spPr>
          <a:xfrm>
            <a:off x="2987675" y="1989138"/>
            <a:ext cx="2016125" cy="636588"/>
          </a:xfrm>
          <a:prstGeom prst="rect">
            <a:avLst/>
          </a:prstGeom>
          <a:noFill/>
          <a:ln>
            <a:solidFill>
              <a:schemeClr val="tx2"/>
            </a:solidFill>
            <a:miter lim="800000"/>
          </a:ln>
        </p:spPr>
      </p:pic>
      <p:sp>
        <p:nvSpPr>
          <p:cNvPr id="13321" name=""/>
          <p:cNvSpPr/>
          <p:nvPr/>
        </p:nvSpPr>
        <p:spPr>
          <a:xfrm>
            <a:off x="0" y="0"/>
            <a:ext cx="9144000" cy="0"/>
          </a:xfrm>
          <a:prstGeom prst="rect">
            <a:avLst/>
          </a:prstGeom>
          <a:no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aphicFrame>
        <p:nvGraphicFramePr>
          <p:cNvPr id="13320" name=""/>
          <p:cNvGraphicFramePr>
            <a:graphicFrameLocks noChangeAspect="1"/>
          </p:cNvGraphicFramePr>
          <p:nvPr/>
        </p:nvGraphicFramePr>
        <p:xfrm>
          <a:off x="3203575" y="3213100"/>
          <a:ext cx="1165225" cy="735012"/>
        </p:xfrm>
        <a:graphic>
          <a:graphicData uri="http://schemas.openxmlformats.org/presentationml/2006/ole">
            <mc:AlternateContent>
              <mc:Choice xmlns:v="urn:schemas-microsoft-com:vml" Requires="v">
                <p:oleObj spid="_x0000_s1043" name="公式" r:id="rId3" progId="Equation.3">
                  <p:embed/>
                </p:oleObj>
              </mc:Choice>
              <mc:Fallback>
                <p:oleObj name="公式" r:id="rId3" progId="Equation.3">
                  <p:embed/>
                  <p:pic>
                    <p:nvPicPr>
                      <p:cNvPr id="0" name="OLE substitute image"/>
                      <p:cNvPicPr/>
                      <p:nvPr/>
                    </p:nvPicPr>
                    <p:blipFill>
                      <a:blip r:embed="rId4"/>
                      <a:stretch>
                        <a:fillRect/>
                      </a:stretch>
                    </p:blipFill>
                    <p:spPr>
                      <a:xfrm>
                        <a:off x="3203575" y="3213100"/>
                        <a:ext cx="1165225" cy="735012"/>
                      </a:xfrm>
                      <a:prstGeom prst="rect">
                        <a:avLst/>
                      </a:prstGeom>
                      <a:noFill/>
                    </p:spPr>
                  </p:pic>
                </p:oleObj>
              </mc:Fallback>
            </mc:AlternateContent>
          </a:graphicData>
        </a:graphic>
      </p:graphicFrame>
      <p:pic>
        <p:nvPicPr>
          <p:cNvPr id="13322" name=""/>
          <p:cNvPicPr/>
          <p:nvPr/>
        </p:nvPicPr>
        <p:blipFill>
          <a:blip r:embed="rId5">
            <a:clrChange useA="0">
              <a:clrFrom>
                <a:srgbClr val="000000"/>
              </a:clrFrom>
              <a:clrTo>
                <a:srgbClr val="FFFF00"/>
              </a:clrTo>
            </a:clrChange>
          </a:blip>
          <a:stretch>
            <a:fillRect/>
          </a:stretch>
        </p:blipFill>
        <p:spPr>
          <a:xfrm>
            <a:off x="2627312" y="4076700"/>
            <a:ext cx="3816350" cy="862012"/>
          </a:xfrm>
          <a:prstGeom prst="rect">
            <a:avLst/>
          </a:prstGeom>
          <a:noFill/>
          <a:ln>
            <a:miter lim="800000"/>
          </a:ln>
        </p:spPr>
      </p:pic>
      <p:sp>
        <p:nvSpPr>
          <p:cNvPr id="13324" name=""/>
          <p:cNvSpPr/>
          <p:nvPr/>
        </p:nvSpPr>
        <p:spPr>
          <a:xfrm>
            <a:off x="0" y="0"/>
            <a:ext cx="9144000" cy="0"/>
          </a:xfrm>
          <a:prstGeom prst="rect">
            <a:avLst/>
          </a:prstGeom>
          <a:no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aphicFrame>
        <p:nvGraphicFramePr>
          <p:cNvPr id="13323" name=""/>
          <p:cNvGraphicFramePr>
            <a:graphicFrameLocks noChangeAspect="1"/>
          </p:cNvGraphicFramePr>
          <p:nvPr/>
        </p:nvGraphicFramePr>
        <p:xfrm>
          <a:off x="1403350" y="4941888"/>
          <a:ext cx="1008062" cy="725488"/>
        </p:xfrm>
        <a:graphic>
          <a:graphicData uri="http://schemas.openxmlformats.org/presentationml/2006/ole">
            <mc:AlternateContent>
              <mc:Choice xmlns:v="urn:schemas-microsoft-com:vml" Requires="v">
                <p:oleObj spid="_x0000_s1044" name="公式" r:id="rId6" progId="Equation.3">
                  <p:embed/>
                </p:oleObj>
              </mc:Choice>
              <mc:Fallback>
                <p:oleObj name="公式" r:id="rId6" progId="Equation.3">
                  <p:embed/>
                  <p:pic>
                    <p:nvPicPr>
                      <p:cNvPr id="0" name="OLE substitute image"/>
                      <p:cNvPicPr/>
                      <p:nvPr/>
                    </p:nvPicPr>
                    <p:blipFill>
                      <a:blip r:embed="rId7"/>
                      <a:stretch>
                        <a:fillRect/>
                      </a:stretch>
                    </p:blipFill>
                    <p:spPr>
                      <a:xfrm>
                        <a:off x="1403350" y="4941888"/>
                        <a:ext cx="1008062" cy="725488"/>
                      </a:xfrm>
                      <a:prstGeom prst="rect">
                        <a:avLst/>
                      </a:prstGeom>
                      <a:noFill/>
                    </p:spPr>
                  </p:pic>
                </p:oleObj>
              </mc:Fallback>
            </mc:AlternateContent>
          </a:graphicData>
        </a:graphic>
      </p:graphicFrame>
      <p:sp>
        <p:nvSpPr>
          <p:cNvPr id="13329" name=""/>
          <p:cNvSpPr/>
          <p:nvPr/>
        </p:nvSpPr>
        <p:spPr>
          <a:xfrm>
            <a:off x="179388" y="620712"/>
            <a:ext cx="7127875" cy="396875"/>
          </a:xfrm>
          <a:prstGeom prst="rect">
            <a:avLst/>
          </a:prstGeom>
          <a:noFill/>
          <a:ln>
            <a:noFill/>
            <a:miter lim="800000"/>
          </a:ln>
        </p:spPr>
        <p:txBody>
          <a:bodyPr>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000" b="1">
                <a:solidFill>
                  <a:srgbClr val="FFFF00"/>
                </a:solidFill>
              </a:rPr>
              <a:t>☆    </a:t>
            </a:r>
            <a:r>
              <a:rPr lang="zh-CN" altLang="en-US" sz="2000" b="1">
                <a:solidFill>
                  <a:srgbClr val="FFFF00"/>
                </a:solidFill>
              </a:rPr>
              <a:t>同轴带电圆柱体间的静电场</a:t>
            </a:r>
            <a:endParaRPr lang="zh-CN" altLang="en-US" sz="2000" b="1">
              <a:solidFill>
                <a:srgbClr val="FFFF00"/>
              </a:solidFill>
            </a:endParaRPr>
          </a:p>
        </p:txBody>
      </p:sp>
      <p:sp>
        <p:nvSpPr>
          <p:cNvPr id="13331"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3338" name=""/>
          <p:cNvSpPr/>
          <p:nvPr/>
        </p:nvSpPr>
        <p:spPr>
          <a:xfrm>
            <a:off x="0" y="3186112"/>
            <a:ext cx="9144000" cy="0"/>
          </a:xfrm>
          <a:prstGeom prst="rect">
            <a:avLst/>
          </a:prstGeom>
          <a:no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aphicFrame>
        <p:nvGraphicFramePr>
          <p:cNvPr id="13337" name=""/>
          <p:cNvGraphicFramePr>
            <a:graphicFrameLocks noChangeAspect="1"/>
          </p:cNvGraphicFramePr>
          <p:nvPr/>
        </p:nvGraphicFramePr>
        <p:xfrm>
          <a:off x="3203575" y="5661025"/>
          <a:ext cx="1944688" cy="774700"/>
        </p:xfrm>
        <a:graphic>
          <a:graphicData uri="http://schemas.openxmlformats.org/presentationml/2006/ole">
            <mc:AlternateContent>
              <mc:Choice xmlns:v="urn:schemas-microsoft-com:vml" Requires="v">
                <p:oleObj spid="_x0000_s1045" name="公式" r:id="rId8" progId="Equation.3">
                  <p:embed/>
                </p:oleObj>
              </mc:Choice>
              <mc:Fallback>
                <p:oleObj name="公式" r:id="rId8" progId="Equation.3">
                  <p:embed/>
                  <p:pic>
                    <p:nvPicPr>
                      <p:cNvPr id="0" name="OLE substitute image"/>
                      <p:cNvPicPr/>
                      <p:nvPr/>
                    </p:nvPicPr>
                    <p:blipFill>
                      <a:blip r:embed="rId9"/>
                      <a:stretch>
                        <a:fillRect/>
                      </a:stretch>
                    </p:blipFill>
                    <p:spPr>
                      <a:xfrm>
                        <a:off x="3203575" y="5661025"/>
                        <a:ext cx="1944688" cy="774700"/>
                      </a:xfrm>
                      <a:prstGeom prst="rect">
                        <a:avLst/>
                      </a:prstGeom>
                      <a:noFill/>
                    </p:spPr>
                  </p:pic>
                </p:oleObj>
              </mc:Fallback>
            </mc:AlternateContent>
          </a:graphicData>
        </a:graphic>
      </p:graphicFrame>
      <p:sp>
        <p:nvSpPr>
          <p:cNvPr id="13339" name="Date Placeholder 1"/>
          <p:cNvSpPr>
            <a:spLocks noGrp="1"/>
          </p:cNvSpPr>
          <p:nvPr>
            <p:ph type="dt" sz="half"/>
          </p:nvPr>
        </p:nvSpPr>
        <p:spPr/>
        <p:txBody>
          <a:bodyPr/>
          <a:lstStyle/>
          <a:p>
            <a:pPr lvl="0"/>
            <a:endParaRPr sz="1400">
              <a:latin typeface="Times New Roman" pitchFamily="18" charset="0"/>
            </a:endParaRPr>
          </a:p>
        </p:txBody>
      </p:sp>
      <p:sp>
        <p:nvSpPr>
          <p:cNvPr id="13340" name="Footer Placeholder 2"/>
          <p:cNvSpPr>
            <a:spLocks noGrp="1"/>
          </p:cNvSpPr>
          <p:nvPr>
            <p:ph type="ftr" sz="quarter" idx="1"/>
          </p:nvPr>
        </p:nvSpPr>
        <p:spPr/>
        <p:txBody>
          <a:bodyPr/>
          <a:lstStyle/>
          <a:p>
            <a:pPr lvl="0" algn="ctr"/>
            <a:fld id="{077D143C-F8B6-40A4-8092-F7A86D46DB34}" type="footer">
              <a:rPr sz="1400">
                <a:latin typeface="Times New Roman" pitchFamily="18" charset="0"/>
              </a:rPr>
              <a:t/>
            </a:fld>
            <a:endParaRPr sz="1400">
              <a:latin typeface="Times New Roman" pitchFamily="18" charset="0"/>
            </a:endParaRPr>
          </a:p>
        </p:txBody>
      </p:sp>
      <p:sp>
        <p:nvSpPr>
          <p:cNvPr id="13341" name="TextBox 13340"/>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9" name=""/>
          <p:cNvSpPr/>
          <p:nvPr/>
        </p:nvSpPr>
        <p:spPr>
          <a:xfrm>
            <a:off x="684212" y="404812"/>
            <a:ext cx="7848600" cy="6035675"/>
          </a:xfrm>
          <a:prstGeom prst="rect">
            <a:avLst/>
          </a:prstGeom>
          <a:noFill/>
          <a:ln>
            <a:noFill/>
            <a:miter lim="800000"/>
          </a:ln>
        </p:spPr>
        <p:txBody>
          <a:bodyPr>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sz="2000" b="1">
                <a:solidFill>
                  <a:srgbClr val="FFFF00"/>
                </a:solidFill>
                <a:latin typeface="宋体" pitchFamily="2" charset="-122"/>
              </a:rPr>
              <a:t>总电阻为（半径</a:t>
            </a:r>
            <a:r>
              <a:rPr lang="en-US" altLang="zh-CN" sz="2000" b="1" i="1">
                <a:solidFill>
                  <a:srgbClr val="FFFF00"/>
                </a:solidFill>
                <a:latin typeface="宋体" pitchFamily="2" charset="-122"/>
              </a:rPr>
              <a:t>a</a:t>
            </a:r>
            <a:r>
              <a:rPr lang="zh-CN" altLang="en-US" sz="2000" b="1">
                <a:solidFill>
                  <a:srgbClr val="FFFF00"/>
                </a:solidFill>
                <a:latin typeface="宋体" pitchFamily="2" charset="-122"/>
              </a:rPr>
              <a:t>到</a:t>
            </a:r>
            <a:r>
              <a:rPr lang="en-US" altLang="zh-CN" sz="2000" b="1" i="1">
                <a:solidFill>
                  <a:srgbClr val="FFFF00"/>
                </a:solidFill>
                <a:latin typeface="宋体" pitchFamily="2" charset="-122"/>
              </a:rPr>
              <a:t>b</a:t>
            </a:r>
            <a:r>
              <a:rPr lang="zh-CN" altLang="en-US" sz="2000" b="1">
                <a:solidFill>
                  <a:srgbClr val="FFFF00"/>
                </a:solidFill>
                <a:latin typeface="宋体" pitchFamily="2" charset="-122"/>
              </a:rPr>
              <a:t>之间圆柱片的电阻）</a:t>
            </a:r>
            <a:endParaRPr lang="zh-CN" altLang="en-US" sz="2000" b="1">
              <a:solidFill>
                <a:srgbClr val="FFFF00"/>
              </a:solidFill>
              <a:latin typeface="宋体" pitchFamily="2" charset="-122"/>
            </a:endParaRPr>
          </a:p>
          <a:p>
            <a:pPr lvl="0">
              <a:lnSpc>
                <a:spcPct val="150000"/>
              </a:lnSpc>
            </a:pPr>
            <a:endParaRPr lang="zh-CN" altLang="en-US" sz="2000" b="1">
              <a:solidFill>
                <a:srgbClr val="FFFF00"/>
              </a:solidFill>
              <a:latin typeface="宋体" pitchFamily="2" charset="-122"/>
            </a:endParaRPr>
          </a:p>
          <a:p>
            <a:pPr lvl="0">
              <a:lnSpc>
                <a:spcPct val="150000"/>
              </a:lnSpc>
            </a:pPr>
            <a:r>
              <a:rPr lang="zh-CN" altLang="en-US" sz="2000" b="1">
                <a:solidFill>
                  <a:srgbClr val="FFFF00"/>
                </a:solidFill>
                <a:latin typeface="宋体" pitchFamily="2" charset="-122"/>
              </a:rPr>
              <a:t>设</a:t>
            </a:r>
            <a:r>
              <a:rPr lang="en-US" altLang="zh-CN" sz="2000" b="1" i="1">
                <a:solidFill>
                  <a:srgbClr val="FFFF00"/>
                </a:solidFill>
                <a:latin typeface="宋体" pitchFamily="2" charset="-122"/>
              </a:rPr>
              <a:t>U</a:t>
            </a:r>
            <a:r>
              <a:rPr lang="en-US" altLang="zh-CN" sz="2000" b="1" i="1" baseline="-25000">
                <a:solidFill>
                  <a:srgbClr val="FFFF00"/>
                </a:solidFill>
                <a:latin typeface="宋体" pitchFamily="2" charset="-122"/>
              </a:rPr>
              <a:t>b</a:t>
            </a:r>
            <a:r>
              <a:rPr lang="en-US" altLang="zh-CN" sz="2000" b="1">
                <a:solidFill>
                  <a:srgbClr val="FFFF00"/>
                </a:solidFill>
                <a:latin typeface="宋体" pitchFamily="2" charset="-122"/>
              </a:rPr>
              <a:t>=0</a:t>
            </a:r>
            <a:r>
              <a:rPr lang="zh-CN" altLang="en-US" sz="2000" b="1">
                <a:solidFill>
                  <a:srgbClr val="FFFF00"/>
                </a:solidFill>
                <a:latin typeface="宋体" pitchFamily="2" charset="-122"/>
              </a:rPr>
              <a:t>，则两圆柱面间所加电压为</a:t>
            </a:r>
            <a:r>
              <a:rPr lang="en-US" altLang="zh-CN" sz="2000" b="1" i="1">
                <a:solidFill>
                  <a:srgbClr val="FFFF00"/>
                </a:solidFill>
                <a:latin typeface="宋体" pitchFamily="2" charset="-122"/>
              </a:rPr>
              <a:t>Ua</a:t>
            </a:r>
            <a:r>
              <a:rPr lang="zh-CN" altLang="en-US" sz="2000" b="1">
                <a:solidFill>
                  <a:srgbClr val="FFFF00"/>
                </a:solidFill>
                <a:latin typeface="宋体" pitchFamily="2" charset="-122"/>
              </a:rPr>
              <a:t>，径向电流为</a:t>
            </a:r>
            <a:endParaRPr lang="zh-CN" altLang="en-US" sz="2000" b="1">
              <a:solidFill>
                <a:srgbClr val="FFFF00"/>
              </a:solidFill>
              <a:latin typeface="宋体" pitchFamily="2" charset="-122"/>
            </a:endParaRPr>
          </a:p>
          <a:p>
            <a:pPr lvl="0">
              <a:lnSpc>
                <a:spcPct val="150000"/>
              </a:lnSpc>
            </a:pPr>
            <a:endParaRPr lang="zh-CN" altLang="en-US" sz="2000" b="1">
              <a:solidFill>
                <a:srgbClr val="FFFF00"/>
              </a:solidFill>
              <a:latin typeface="宋体" pitchFamily="2" charset="-122"/>
            </a:endParaRPr>
          </a:p>
          <a:p>
            <a:pPr lvl="0">
              <a:lnSpc>
                <a:spcPct val="150000"/>
              </a:lnSpc>
            </a:pPr>
            <a:endParaRPr lang="zh-CN" altLang="en-US" sz="2000" b="1">
              <a:solidFill>
                <a:srgbClr val="FFFF00"/>
              </a:solidFill>
              <a:latin typeface="宋体" pitchFamily="2" charset="-122"/>
            </a:endParaRPr>
          </a:p>
          <a:p>
            <a:pPr lvl="0">
              <a:lnSpc>
                <a:spcPct val="150000"/>
              </a:lnSpc>
            </a:pPr>
            <a:endParaRPr lang="zh-CN" altLang="en-US" sz="2000" b="1">
              <a:solidFill>
                <a:srgbClr val="FFFF00"/>
              </a:solidFill>
              <a:latin typeface="宋体" pitchFamily="2" charset="-122"/>
            </a:endParaRPr>
          </a:p>
          <a:p>
            <a:pPr lvl="0">
              <a:lnSpc>
                <a:spcPct val="150000"/>
              </a:lnSpc>
            </a:pPr>
            <a:r>
              <a:rPr lang="zh-CN" altLang="en-US" sz="2000" b="1">
                <a:solidFill>
                  <a:srgbClr val="FFFF00"/>
                </a:solidFill>
                <a:latin typeface="宋体" pitchFamily="2" charset="-122"/>
              </a:rPr>
              <a:t>距轴线</a:t>
            </a:r>
            <a:r>
              <a:rPr lang="en-US" altLang="zh-CN" sz="2000" b="1" i="1">
                <a:solidFill>
                  <a:srgbClr val="FFFF00"/>
                </a:solidFill>
                <a:latin typeface="宋体" pitchFamily="2" charset="-122"/>
              </a:rPr>
              <a:t>r</a:t>
            </a:r>
            <a:r>
              <a:rPr lang="zh-CN" altLang="en-US" sz="2000" b="1">
                <a:solidFill>
                  <a:srgbClr val="FFFF00"/>
                </a:solidFill>
                <a:latin typeface="宋体" pitchFamily="2" charset="-122"/>
              </a:rPr>
              <a:t>处的电势为</a:t>
            </a:r>
            <a:endParaRPr lang="zh-CN" altLang="en-US" sz="2000" b="1">
              <a:solidFill>
                <a:srgbClr val="FFFF00"/>
              </a:solidFill>
              <a:latin typeface="宋体" pitchFamily="2" charset="-122"/>
            </a:endParaRPr>
          </a:p>
          <a:p>
            <a:pPr lvl="0">
              <a:lnSpc>
                <a:spcPct val="150000"/>
              </a:lnSpc>
            </a:pPr>
            <a:r>
              <a:rPr lang="zh-CN" altLang="en-US" sz="2000" b="1">
                <a:solidFill>
                  <a:srgbClr val="FFFF00"/>
                </a:solidFill>
                <a:latin typeface="宋体" pitchFamily="2" charset="-122"/>
              </a:rPr>
              <a:t>                        	</a:t>
            </a:r>
            <a:endParaRPr lang="zh-CN" altLang="en-US" sz="2000" b="1">
              <a:solidFill>
                <a:srgbClr val="FFFF00"/>
              </a:solidFill>
              <a:latin typeface="宋体" pitchFamily="2" charset="-122"/>
            </a:endParaRPr>
          </a:p>
          <a:p>
            <a:pPr lvl="0">
              <a:lnSpc>
                <a:spcPct val="150000"/>
              </a:lnSpc>
            </a:pPr>
            <a:endParaRPr lang="zh-CN" altLang="en-US" sz="2000" b="1">
              <a:solidFill>
                <a:srgbClr val="FFFF00"/>
              </a:solidFill>
              <a:latin typeface="宋体" pitchFamily="2" charset="-122"/>
            </a:endParaRPr>
          </a:p>
          <a:p>
            <a:pPr lvl="0">
              <a:lnSpc>
                <a:spcPct val="150000"/>
              </a:lnSpc>
            </a:pPr>
            <a:r>
              <a:rPr lang="zh-CN" altLang="en-US" sz="2000" b="1">
                <a:solidFill>
                  <a:srgbClr val="FFFF00"/>
                </a:solidFill>
                <a:latin typeface="宋体" pitchFamily="2" charset="-122"/>
              </a:rPr>
              <a:t>由以上分析可见，</a:t>
            </a:r>
            <a:r>
              <a:rPr lang="en-US" altLang="zh-CN" sz="2000" b="1" i="1">
                <a:solidFill>
                  <a:srgbClr val="FFFF00"/>
                </a:solidFill>
                <a:latin typeface="宋体" pitchFamily="2" charset="-122"/>
              </a:rPr>
              <a:t>U</a:t>
            </a:r>
            <a:r>
              <a:rPr lang="en-US" altLang="zh-CN" sz="2000" b="1" i="1" baseline="-25000">
                <a:solidFill>
                  <a:srgbClr val="FFFF00"/>
                </a:solidFill>
                <a:latin typeface="宋体" pitchFamily="2" charset="-122"/>
              </a:rPr>
              <a:t>r</a:t>
            </a:r>
            <a:r>
              <a:rPr lang="zh-CN" altLang="en-US" sz="2000" b="1">
                <a:solidFill>
                  <a:srgbClr val="FFFF00"/>
                </a:solidFill>
                <a:latin typeface="宋体" pitchFamily="2" charset="-122"/>
              </a:rPr>
              <a:t>与</a:t>
            </a:r>
            <a:r>
              <a:rPr lang="en-US" altLang="zh-CN" sz="2000" b="1" i="1">
                <a:solidFill>
                  <a:srgbClr val="FFFF00"/>
                </a:solidFill>
                <a:latin typeface="宋体" pitchFamily="2" charset="-122"/>
              </a:rPr>
              <a:t>U</a:t>
            </a:r>
            <a:r>
              <a:rPr lang="en-US" altLang="zh-CN" sz="2000" b="1" i="1">
                <a:solidFill>
                  <a:srgbClr val="FFFF00"/>
                </a:solidFill>
                <a:latin typeface="宋体" pitchFamily="2" charset="-122"/>
                <a:sym typeface="Symbol" pitchFamily="18" charset="2"/>
              </a:rPr>
              <a:t></a:t>
            </a:r>
            <a:r>
              <a:rPr lang="en-US" altLang="zh-CN" sz="2000" b="1" i="1" baseline="-25000">
                <a:solidFill>
                  <a:srgbClr val="FFFF00"/>
                </a:solidFill>
                <a:latin typeface="宋体" pitchFamily="2" charset="-122"/>
              </a:rPr>
              <a:t>r</a:t>
            </a:r>
            <a:r>
              <a:rPr lang="zh-CN" altLang="en-US" sz="2000" b="1">
                <a:solidFill>
                  <a:srgbClr val="FFFF00"/>
                </a:solidFill>
                <a:latin typeface="宋体" pitchFamily="2" charset="-122"/>
              </a:rPr>
              <a:t>，</a:t>
            </a:r>
            <a:r>
              <a:rPr lang="en-US" altLang="zh-CN" sz="2000" b="1" i="1">
                <a:solidFill>
                  <a:srgbClr val="FFFF00"/>
                </a:solidFill>
                <a:latin typeface="宋体" pitchFamily="2" charset="-122"/>
              </a:rPr>
              <a:t>E</a:t>
            </a:r>
            <a:r>
              <a:rPr lang="en-US" altLang="zh-CN" sz="2000" b="1" i="1" baseline="-25000">
                <a:solidFill>
                  <a:srgbClr val="FFFF00"/>
                </a:solidFill>
                <a:latin typeface="宋体" pitchFamily="2" charset="-122"/>
              </a:rPr>
              <a:t>r</a:t>
            </a:r>
            <a:r>
              <a:rPr lang="zh-CN" altLang="en-US" sz="2000" b="1">
                <a:solidFill>
                  <a:srgbClr val="FFFF00"/>
                </a:solidFill>
                <a:latin typeface="宋体" pitchFamily="2" charset="-122"/>
              </a:rPr>
              <a:t>与</a:t>
            </a:r>
            <a:r>
              <a:rPr lang="en-US" altLang="zh-CN" sz="2000" b="1" i="1">
                <a:solidFill>
                  <a:srgbClr val="FFFF00"/>
                </a:solidFill>
                <a:latin typeface="宋体" pitchFamily="2" charset="-122"/>
              </a:rPr>
              <a:t>E</a:t>
            </a:r>
            <a:r>
              <a:rPr lang="en-US" altLang="zh-CN" sz="2000" b="1" i="1">
                <a:solidFill>
                  <a:srgbClr val="FFFF00"/>
                </a:solidFill>
                <a:latin typeface="宋体" pitchFamily="2" charset="-122"/>
                <a:sym typeface="Symbol" pitchFamily="18" charset="2"/>
              </a:rPr>
              <a:t></a:t>
            </a:r>
            <a:r>
              <a:rPr lang="en-US" altLang="zh-CN" sz="2000" b="1" i="1" baseline="-25000">
                <a:solidFill>
                  <a:srgbClr val="FFFF00"/>
                </a:solidFill>
                <a:latin typeface="宋体" pitchFamily="2" charset="-122"/>
              </a:rPr>
              <a:t>r</a:t>
            </a:r>
            <a:r>
              <a:rPr lang="zh-CN" altLang="en-US" sz="2000" b="1">
                <a:solidFill>
                  <a:srgbClr val="FFFF00"/>
                </a:solidFill>
                <a:latin typeface="宋体" pitchFamily="2" charset="-122"/>
              </a:rPr>
              <a:t>的分布函数完全相同。即长直同轴电缆中的静电场和稳恒电流场有相同的场分布。</a:t>
            </a:r>
            <a:r>
              <a:rPr lang="zh-CN" altLang="en-US" sz="2000" b="1" u="sng">
                <a:solidFill>
                  <a:srgbClr val="FF00FF"/>
                </a:solidFill>
                <a:latin typeface="Arial Black" pitchFamily="34" charset="0"/>
              </a:rPr>
              <a:t>可知，在同轴圆柱面之间建立一个静电场或稳恒电流场，如果柱面间静电电势差和直流电势差相同，则在两种场中对应点有相同的电势。</a:t>
            </a:r>
            <a:r>
              <a:rPr lang="zh-CN" altLang="en-US" u="sng">
                <a:latin typeface="Arial Black" pitchFamily="34" charset="0"/>
              </a:rPr>
              <a:t> </a:t>
            </a:r>
            <a:r>
              <a:rPr lang="en-US" altLang="zh-CN" sz="2000" b="1" u="sng">
                <a:latin typeface="宋体" pitchFamily="2" charset="-122"/>
              </a:rPr>
              <a:t> </a:t>
            </a:r>
            <a:endParaRPr lang="en-US" altLang="zh-CN" sz="2000" b="1" u="sng">
              <a:latin typeface="宋体" pitchFamily="2" charset="-122"/>
            </a:endParaRPr>
          </a:p>
        </p:txBody>
      </p:sp>
      <p:pic>
        <p:nvPicPr>
          <p:cNvPr id="16390" name=""/>
          <p:cNvPicPr/>
          <p:nvPr/>
        </p:nvPicPr>
        <p:blipFill>
          <a:blip r:embed="rId2">
            <a:clrChange useA="0">
              <a:clrFrom>
                <a:srgbClr val="000000"/>
              </a:clrFrom>
              <a:clrTo>
                <a:srgbClr val="FFFF00"/>
              </a:clrTo>
            </a:clrChange>
          </a:blip>
          <a:stretch>
            <a:fillRect/>
          </a:stretch>
        </p:blipFill>
        <p:spPr>
          <a:xfrm>
            <a:off x="5508625" y="476250"/>
            <a:ext cx="1800225" cy="766762"/>
          </a:xfrm>
          <a:prstGeom prst="rect">
            <a:avLst/>
          </a:prstGeom>
          <a:noFill/>
          <a:ln>
            <a:miter lim="800000"/>
          </a:ln>
        </p:spPr>
      </p:pic>
      <p:pic>
        <p:nvPicPr>
          <p:cNvPr id="16391" name=""/>
          <p:cNvPicPr/>
          <p:nvPr/>
        </p:nvPicPr>
        <p:blipFill>
          <a:blip r:embed="rId3">
            <a:clrChange useA="0">
              <a:clrFrom>
                <a:srgbClr val="000000"/>
              </a:clrFrom>
              <a:clrTo>
                <a:srgbClr val="FFFF00"/>
              </a:clrTo>
            </a:clrChange>
          </a:blip>
          <a:stretch>
            <a:fillRect/>
          </a:stretch>
        </p:blipFill>
        <p:spPr>
          <a:xfrm>
            <a:off x="3563938" y="1989138"/>
            <a:ext cx="1800225" cy="1003300"/>
          </a:xfrm>
          <a:prstGeom prst="rect">
            <a:avLst/>
          </a:prstGeom>
          <a:noFill/>
          <a:ln>
            <a:miter lim="800000"/>
          </a:ln>
        </p:spPr>
      </p:pic>
      <p:pic>
        <p:nvPicPr>
          <p:cNvPr id="16392" name=""/>
          <p:cNvPicPr/>
          <p:nvPr/>
        </p:nvPicPr>
        <p:blipFill>
          <a:blip r:embed="rId4">
            <a:clrChange useA="0">
              <a:clrFrom>
                <a:srgbClr val="000000"/>
              </a:clrFrom>
              <a:clrTo>
                <a:srgbClr val="FFFF00"/>
              </a:clrTo>
            </a:clrChange>
          </a:blip>
          <a:stretch>
            <a:fillRect/>
          </a:stretch>
        </p:blipFill>
        <p:spPr>
          <a:xfrm>
            <a:off x="3203575" y="2997200"/>
            <a:ext cx="2016125" cy="1254125"/>
          </a:xfrm>
          <a:prstGeom prst="rect">
            <a:avLst/>
          </a:prstGeom>
          <a:noFill/>
          <a:ln>
            <a:solidFill>
              <a:schemeClr val="tx2"/>
            </a:solidFill>
            <a:miter lim="800000"/>
          </a:ln>
        </p:spPr>
      </p:pic>
      <p:sp>
        <p:nvSpPr>
          <p:cNvPr id="16393"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6394" name="Date Placeholder 3"/>
          <p:cNvSpPr>
            <a:spLocks noGrp="1"/>
          </p:cNvSpPr>
          <p:nvPr>
            <p:ph type="dt" sz="half" idx="2"/>
          </p:nvPr>
        </p:nvSpPr>
        <p:spPr/>
        <p:txBody>
          <a:bodyPr/>
          <a:lstStyle/>
          <a:p>
            <a:pPr lvl="0"/>
            <a:endParaRPr sz="1400">
              <a:latin typeface="Times New Roman" pitchFamily="18" charset="0"/>
            </a:endParaRPr>
          </a:p>
        </p:txBody>
      </p:sp>
      <p:sp>
        <p:nvSpPr>
          <p:cNvPr id="16395" name="Footer Placeholder 4"/>
          <p:cNvSpPr>
            <a:spLocks noGrp="1"/>
          </p:cNvSpPr>
          <p:nvPr>
            <p:ph type="ftr" sz="quarter" idx="3"/>
          </p:nvPr>
        </p:nvSpPr>
        <p:spPr/>
        <p:txBody>
          <a:bodyPr/>
          <a:lstStyle/>
          <a:p>
            <a:pPr lvl="0" algn="ctr"/>
            <a:fld id="{8136D042-265F-45B8-8370-0848332C7087}" type="footer">
              <a:rPr sz="1400">
                <a:latin typeface="Times New Roman" pitchFamily="18" charset="0"/>
              </a:rPr>
              <a:t/>
            </a:fld>
            <a:endParaRPr sz="1400">
              <a:latin typeface="Times New Roman" pitchFamily="18" charset="0"/>
            </a:endParaRPr>
          </a:p>
        </p:txBody>
      </p:sp>
      <p:sp>
        <p:nvSpPr>
          <p:cNvPr id="16396" name="TextBox 16395"/>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b="1">
                <a:solidFill>
                  <a:srgbClr val="FFFF00"/>
                </a:solidFill>
                <a:ea typeface="华文行楷" pitchFamily="2" charset="-122"/>
              </a:rPr>
              <a:t>四、实验仪器</a:t>
            </a:r>
            <a:endParaRPr b="1">
              <a:solidFill>
                <a:srgbClr val="FFFF00"/>
              </a:solidFill>
              <a:ea typeface="华文行楷" pitchFamily="2" charset="-122"/>
            </a:endParaRPr>
          </a:p>
        </p:txBody>
      </p:sp>
      <p:sp>
        <p:nvSpPr>
          <p:cNvPr id="22531" name=""/>
          <p:cNvSpPr/>
          <p:nvPr>
            <p:ph type="body" idx="4294967295"/>
          </p:nvPr>
        </p:nvSpPr>
        <p:spPr>
          <a:xfrm>
            <a:off x="250825" y="1989138"/>
            <a:ext cx="8353425" cy="50688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80000"/>
              <a:buFont typeface="Wingdings" pitchFamily="2" charset="2"/>
              <a:buChar char="l"/>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90000"/>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1"/>
              </a:buClr>
              <a:buSzPct val="60000"/>
              <a:buFont typeface="Wingdings" pitchFamily="2" charset="2"/>
              <a:buChar char="l"/>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Tx/>
              <a:buFontTx/>
              <a:buChar char="•"/>
              <a:defRPr kumimoji="1" lang="zh-CN" altLang="en-US" sz="2000" b="0" i="0" u="none" baseline="0">
                <a:solidFill>
                  <a:schemeClr val="tx1"/>
                </a:solidFill>
                <a:latin typeface="Times New Roman" pitchFamily="18" charset="0"/>
                <a:ea typeface="宋体" pitchFamily="2" charset="-122"/>
              </a:defRPr>
            </a:lvl5pPr>
          </a:lstStyle>
          <a:p>
            <a:pPr lvl="0" algn="just">
              <a:lnSpc>
                <a:spcPct val="150000"/>
              </a:lnSpc>
              <a:buNone/>
            </a:pPr>
            <a:r>
              <a:rPr sz="2400" b="1">
                <a:solidFill>
                  <a:srgbClr val="FFFF00"/>
                </a:solidFill>
              </a:rPr>
              <a:t>           </a:t>
            </a:r>
            <a:r>
              <a:rPr lang="en-US" altLang="zh-CN" sz="2400" b="1">
                <a:solidFill>
                  <a:srgbClr val="FFFF00"/>
                </a:solidFill>
                <a:latin typeface="宋体" pitchFamily="2" charset="-122"/>
              </a:rPr>
              <a:t>GVZ—3</a:t>
            </a:r>
            <a:r>
              <a:rPr lang="zh-CN" altLang="en-US" sz="2400" b="1">
                <a:solidFill>
                  <a:srgbClr val="FFFF00"/>
                </a:solidFill>
                <a:latin typeface="宋体" pitchFamily="2" charset="-122"/>
              </a:rPr>
              <a:t>型导电玻璃静电场描绘仪（包括导电微晶、稳压电源、同步探针等），如图所示，共四种稳恒电场。电极已直接制作在导电微晶上，并将电极引线接出到外接线柱上。接通直流电源就可进行实验（</a:t>
            </a:r>
            <a:r>
              <a:rPr lang="en-US" altLang="zh-CN" sz="2400" b="1">
                <a:solidFill>
                  <a:srgbClr val="FFFF00"/>
                </a:solidFill>
                <a:latin typeface="宋体" pitchFamily="2" charset="-122"/>
              </a:rPr>
              <a:t>10V</a:t>
            </a:r>
            <a:r>
              <a:rPr lang="zh-CN" altLang="en-US" sz="2400" b="1">
                <a:solidFill>
                  <a:srgbClr val="FFFF00"/>
                </a:solidFill>
                <a:latin typeface="宋体" pitchFamily="2" charset="-122"/>
              </a:rPr>
              <a:t>）。</a:t>
            </a:r>
            <a:endParaRPr lang="zh-CN" altLang="en-US" sz="2400" b="1">
              <a:solidFill>
                <a:srgbClr val="FFFF00"/>
              </a:solidFill>
              <a:latin typeface="宋体" pitchFamily="2" charset="-122"/>
            </a:endParaRPr>
          </a:p>
          <a:p>
            <a:pPr lvl="0" algn="just">
              <a:lnSpc>
                <a:spcPct val="150000"/>
              </a:lnSpc>
              <a:buNone/>
            </a:pPr>
            <a:r>
              <a:rPr lang="zh-CN" altLang="en-US" sz="2800" b="1">
                <a:latin typeface="宋体" pitchFamily="2" charset="-122"/>
              </a:rPr>
              <a:t>      </a:t>
            </a:r>
            <a:endParaRPr sz="1800" b="1">
              <a:latin typeface="宋体" pitchFamily="2" charset="-122"/>
            </a:endParaRPr>
          </a:p>
        </p:txBody>
      </p:sp>
      <p:sp>
        <p:nvSpPr>
          <p:cNvPr id="22532"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22533" name="Date Placeholder 3"/>
          <p:cNvSpPr>
            <a:spLocks noGrp="1"/>
          </p:cNvSpPr>
          <p:nvPr>
            <p:ph type="dt" sz="half" idx="2"/>
          </p:nvPr>
        </p:nvSpPr>
        <p:spPr/>
        <p:txBody>
          <a:bodyPr/>
          <a:lstStyle/>
          <a:p>
            <a:pPr lvl="0"/>
            <a:endParaRPr sz="1400">
              <a:latin typeface="Times New Roman" pitchFamily="18" charset="0"/>
            </a:endParaRPr>
          </a:p>
        </p:txBody>
      </p:sp>
      <p:sp>
        <p:nvSpPr>
          <p:cNvPr id="22534" name="Footer Placeholder 4"/>
          <p:cNvSpPr>
            <a:spLocks noGrp="1"/>
          </p:cNvSpPr>
          <p:nvPr>
            <p:ph type="ftr" sz="quarter" idx="3"/>
          </p:nvPr>
        </p:nvSpPr>
        <p:spPr/>
        <p:txBody>
          <a:bodyPr/>
          <a:lstStyle/>
          <a:p>
            <a:pPr lvl="0" algn="ctr"/>
            <a:fld id="{88918306-A516-4E18-B9C6-6F8A24DE0C41}" type="footer">
              <a:rPr sz="1400">
                <a:latin typeface="Times New Roman" pitchFamily="18" charset="0"/>
              </a:rPr>
              <a:t/>
            </a:fld>
            <a:endParaRPr sz="1400">
              <a:latin typeface="Times New Roman" pitchFamily="18" charset="0"/>
            </a:endParaRPr>
          </a:p>
        </p:txBody>
      </p:sp>
      <p:sp>
        <p:nvSpPr>
          <p:cNvPr id="22535" name="TextBox 22534"/>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303" name=""/>
          <p:cNvSpPr/>
          <p:nvPr/>
        </p:nvSpPr>
        <p:spPr>
          <a:xfrm>
            <a:off x="457200" y="328612"/>
            <a:ext cx="8229600" cy="1143000"/>
          </a:xfrm>
          <a:prstGeom prst="rect">
            <a:avLst/>
          </a:prstGeom>
          <a:no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5301" name=""/>
          <p:cNvSpPr/>
          <p:nvPr/>
        </p:nvSpPr>
        <p:spPr>
          <a:xfrm>
            <a:off x="457200" y="1654175"/>
            <a:ext cx="8229600" cy="4525962"/>
          </a:xfrm>
          <a:prstGeom prst="rect">
            <a:avLst/>
          </a:prstGeom>
          <a:no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pic>
        <p:nvPicPr>
          <p:cNvPr id="55300" name=""/>
          <p:cNvPicPr/>
          <p:nvPr/>
        </p:nvPicPr>
        <p:blipFill>
          <a:blip r:embed="rId2"/>
          <a:srcRect b="8359"/>
          <a:stretch>
            <a:fillRect/>
          </a:stretch>
        </p:blipFill>
        <p:spPr>
          <a:xfrm>
            <a:off x="508000" y="434975"/>
            <a:ext cx="8128000" cy="5586412"/>
          </a:xfrm>
          <a:prstGeom prst="rect">
            <a:avLst/>
          </a:prstGeom>
          <a:noFill/>
          <a:ln>
            <a:miter lim="800000"/>
          </a:ln>
        </p:spPr>
      </p:pic>
      <p:sp>
        <p:nvSpPr>
          <p:cNvPr id="55307"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5308" name="Date Placeholder 3"/>
          <p:cNvSpPr>
            <a:spLocks noGrp="1"/>
          </p:cNvSpPr>
          <p:nvPr>
            <p:ph type="dt" sz="half" idx="2"/>
          </p:nvPr>
        </p:nvSpPr>
        <p:spPr/>
        <p:txBody>
          <a:bodyPr/>
          <a:lstStyle/>
          <a:p>
            <a:pPr lvl="0"/>
            <a:endParaRPr sz="1400">
              <a:latin typeface="Times New Roman" pitchFamily="18" charset="0"/>
            </a:endParaRPr>
          </a:p>
        </p:txBody>
      </p:sp>
      <p:sp>
        <p:nvSpPr>
          <p:cNvPr id="55309" name="Footer Placeholder 4"/>
          <p:cNvSpPr>
            <a:spLocks noGrp="1"/>
          </p:cNvSpPr>
          <p:nvPr>
            <p:ph type="ftr" sz="quarter" idx="3"/>
          </p:nvPr>
        </p:nvSpPr>
        <p:spPr/>
        <p:txBody>
          <a:bodyPr/>
          <a:lstStyle/>
          <a:p>
            <a:pPr lvl="0" algn="ctr"/>
            <a:fld id="{F1148AA9-BF87-4BE2-8524-AA9DFD30EE9D}" type="footer">
              <a:rPr sz="1400">
                <a:latin typeface="Times New Roman" pitchFamily="18" charset="0"/>
              </a:rPr>
              <a:t/>
            </a:fld>
            <a:endParaRPr sz="1400">
              <a:latin typeface="Times New Roman" pitchFamily="18" charset="0"/>
            </a:endParaRPr>
          </a:p>
        </p:txBody>
      </p:sp>
      <p:sp>
        <p:nvSpPr>
          <p:cNvPr id="55310" name="TextBox 55309"/>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9" dur="75" fill="hold" nodeType="afterEffect">
                                  <p:stCondLst>
                                    <p:cond delay="0"/>
                                  </p:stCondLst>
                                  <p:iterate type="lt">
                                    <p:tmPct val="100000"/>
                                  </p:iterate>
                                  <p:childTnLst>
                                    <p:set>
                                      <p:cBhvr additive="base">
                                        <p:cTn id="6" dur="1" fill="hold">
                                          <p:stCondLst>
                                            <p:cond delay="0"/>
                                          </p:stCondLst>
                                        </p:cTn>
                                        <p:tgtEl>
                                          <p:spTgt spid="55303"/>
                                        </p:tgtEl>
                                        <p:attrNameLst>
                                          <p:attrName>style.visibility</p:attrName>
                                        </p:attrNameLst>
                                      </p:cBhvr>
                                      <p:to>
                                        <p:strVal val="visible"/>
                                      </p:to>
                                    </p:set>
                                    <p:anim calcmode="lin" valueType="num">
                                      <p:cBhvr additive="base">
                                        <p:cTn id="7" dur="75" fill="hold"/>
                                        <p:tgtEl>
                                          <p:spTgt spid="55303"/>
                                        </p:tgtEl>
                                        <p:attrNameLst>
                                          <p:attrName>ppt_x</p:attrName>
                                        </p:attrNameLst>
                                      </p:cBhvr>
                                      <p:tavLst>
                                        <p:tav tm="0">
                                          <p:val>
                                            <p:strVal val="0-#ppt_w/2"/>
                                          </p:val>
                                        </p:tav>
                                        <p:tav tm="100000">
                                          <p:val>
                                            <p:strVal val="#ppt_x"/>
                                          </p:val>
                                        </p:tav>
                                      </p:tavLst>
                                    </p:anim>
                                    <p:anim calcmode="lin" valueType="num">
                                      <p:cBhvr additive="base">
                                        <p:cTn id="8" dur="75" fill="hold"/>
                                        <p:tgtEl>
                                          <p:spTgt spid="5530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nodeType="afterGroup">
                            <p:stCondLst>
                              <p:cond delay="0"/>
                            </p:stCondLst>
                            <p:childTnLst>
                              <p:par>
                                <p:cTn id="11" presetID="1" presetClass="entr" presetSubtype="0" dur="75" fill="hold" nodeType="clickEffect">
                                  <p:stCondLst>
                                    <p:cond delay="0"/>
                                  </p:stCondLst>
                                  <p:iterate type="lt">
                                    <p:tmAbs val="75"/>
                                  </p:iterate>
                                  <p:childTnLst>
                                    <p:set>
                                      <p:cBhvr additive="base">
                                        <p:cTn id="12" dur="1" fill="hold">
                                          <p:stCondLst>
                                            <p:cond delay="74"/>
                                          </p:stCondLst>
                                        </p:cTn>
                                        <p:tgtEl>
                                          <p:spTgt spid="5530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9" name=""/>
          <p:cNvSpPr/>
          <p:nvPr/>
        </p:nvSpPr>
        <p:spPr>
          <a:xfrm>
            <a:off x="539750" y="476250"/>
            <a:ext cx="7993062" cy="5021262"/>
          </a:xfrm>
          <a:prstGeom prst="rect">
            <a:avLst/>
          </a:prstGeom>
          <a:noFill/>
          <a:ln>
            <a:noFill/>
            <a:miter lim="800000"/>
          </a:ln>
        </p:spPr>
        <p:txBody>
          <a:bodyPr>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just">
              <a:lnSpc>
                <a:spcPct val="150000"/>
              </a:lnSpc>
              <a:spcBef>
                <a:spcPct val="20000"/>
              </a:spcBef>
              <a:buClr>
                <a:schemeClr val="hlink"/>
              </a:buClr>
            </a:pPr>
            <a:r>
              <a:rPr lang="en-US" altLang="zh-CN" sz="2400" b="1">
                <a:solidFill>
                  <a:srgbClr val="FFFF00"/>
                </a:solidFill>
                <a:latin typeface="宋体" pitchFamily="2" charset="-122"/>
              </a:rPr>
              <a:t>1</a:t>
            </a:r>
            <a:r>
              <a:rPr lang="zh-CN" altLang="en-US" sz="2400" b="1">
                <a:solidFill>
                  <a:srgbClr val="FFFF00"/>
                </a:solidFill>
                <a:latin typeface="宋体" pitchFamily="2" charset="-122"/>
              </a:rPr>
              <a:t>、描绘长直同轴圆柱面的电势及电场分布</a:t>
            </a:r>
            <a:endParaRPr lang="zh-CN" altLang="en-US" sz="2400" b="1">
              <a:solidFill>
                <a:srgbClr val="FFFF00"/>
              </a:solidFill>
              <a:latin typeface="宋体" pitchFamily="2" charset="-122"/>
            </a:endParaRPr>
          </a:p>
          <a:p>
            <a:pPr lvl="0">
              <a:lnSpc>
                <a:spcPct val="150000"/>
              </a:lnSpc>
            </a:pPr>
            <a:r>
              <a:rPr lang="zh-CN" altLang="en-US" sz="2400" b="1">
                <a:solidFill>
                  <a:srgbClr val="FFFF00"/>
                </a:solidFill>
                <a:latin typeface="宋体" pitchFamily="2" charset="-122"/>
              </a:rPr>
              <a:t>  （</a:t>
            </a:r>
            <a:r>
              <a:rPr lang="en-US" altLang="zh-CN" sz="2400" b="1">
                <a:solidFill>
                  <a:srgbClr val="FFFF00"/>
                </a:solidFill>
                <a:latin typeface="宋体" pitchFamily="2" charset="-122"/>
              </a:rPr>
              <a:t>1</a:t>
            </a:r>
            <a:r>
              <a:rPr lang="zh-CN" altLang="en-US" sz="2400" b="1">
                <a:solidFill>
                  <a:srgbClr val="FFFF00"/>
                </a:solidFill>
                <a:latin typeface="宋体" pitchFamily="2" charset="-122"/>
              </a:rPr>
              <a:t>）取</a:t>
            </a:r>
            <a:r>
              <a:rPr lang="en-US" altLang="zh-CN" sz="2400" b="1" i="1">
                <a:solidFill>
                  <a:srgbClr val="FFFF00"/>
                </a:solidFill>
                <a:latin typeface="宋体" pitchFamily="2" charset="-122"/>
              </a:rPr>
              <a:t>U</a:t>
            </a:r>
            <a:r>
              <a:rPr lang="en-US" altLang="zh-CN" sz="2400" b="1" baseline="-25000">
                <a:solidFill>
                  <a:srgbClr val="FFFF00"/>
                </a:solidFill>
                <a:latin typeface="宋体" pitchFamily="2" charset="-122"/>
              </a:rPr>
              <a:t>0</a:t>
            </a:r>
            <a:r>
              <a:rPr lang="en-US" altLang="zh-CN" sz="2400" b="1">
                <a:solidFill>
                  <a:srgbClr val="FFFF00"/>
                </a:solidFill>
                <a:latin typeface="宋体" pitchFamily="2" charset="-122"/>
              </a:rPr>
              <a:t>=10V</a:t>
            </a:r>
            <a:r>
              <a:rPr lang="zh-CN" altLang="en-US" sz="2400" b="1">
                <a:solidFill>
                  <a:srgbClr val="FFFF00"/>
                </a:solidFill>
                <a:latin typeface="宋体" pitchFamily="2" charset="-122"/>
              </a:rPr>
              <a:t>，要求描绘</a:t>
            </a:r>
            <a:r>
              <a:rPr lang="en-US" altLang="zh-CN" sz="2400" b="1">
                <a:solidFill>
                  <a:srgbClr val="FFFF00"/>
                </a:solidFill>
                <a:latin typeface="宋体" pitchFamily="2" charset="-122"/>
              </a:rPr>
              <a:t>2V</a:t>
            </a:r>
            <a:r>
              <a:rPr lang="zh-CN" altLang="en-US" sz="2400" b="1">
                <a:solidFill>
                  <a:srgbClr val="FFFF00"/>
                </a:solidFill>
                <a:latin typeface="宋体" pitchFamily="2" charset="-122"/>
              </a:rPr>
              <a:t>，</a:t>
            </a:r>
            <a:r>
              <a:rPr lang="en-US" altLang="zh-CN" sz="2400" b="1">
                <a:solidFill>
                  <a:srgbClr val="FFFF00"/>
                </a:solidFill>
                <a:latin typeface="宋体" pitchFamily="2" charset="-122"/>
              </a:rPr>
              <a:t>4V</a:t>
            </a:r>
            <a:r>
              <a:rPr lang="zh-CN" altLang="en-US" sz="2400" b="1">
                <a:solidFill>
                  <a:srgbClr val="FFFF00"/>
                </a:solidFill>
                <a:latin typeface="宋体" pitchFamily="2" charset="-122"/>
              </a:rPr>
              <a:t>，</a:t>
            </a:r>
            <a:r>
              <a:rPr lang="en-US" altLang="zh-CN" sz="2400" b="1">
                <a:solidFill>
                  <a:srgbClr val="FFFF00"/>
                </a:solidFill>
                <a:latin typeface="宋体" pitchFamily="2" charset="-122"/>
              </a:rPr>
              <a:t>6V</a:t>
            </a:r>
            <a:r>
              <a:rPr lang="zh-CN" altLang="en-US" sz="2400" b="1">
                <a:solidFill>
                  <a:srgbClr val="FFFF00"/>
                </a:solidFill>
                <a:latin typeface="宋体" pitchFamily="2" charset="-122"/>
              </a:rPr>
              <a:t>，</a:t>
            </a:r>
            <a:r>
              <a:rPr lang="en-US" altLang="zh-CN" sz="2400" b="1">
                <a:solidFill>
                  <a:srgbClr val="FFFF00"/>
                </a:solidFill>
                <a:latin typeface="宋体" pitchFamily="2" charset="-122"/>
              </a:rPr>
              <a:t>8V</a:t>
            </a:r>
            <a:r>
              <a:rPr lang="zh-CN" altLang="en-US" sz="2400" b="1">
                <a:solidFill>
                  <a:srgbClr val="FFFF00"/>
                </a:solidFill>
                <a:latin typeface="宋体" pitchFamily="2" charset="-122"/>
              </a:rPr>
              <a:t>，</a:t>
            </a:r>
            <a:r>
              <a:rPr lang="en-US" altLang="zh-CN" sz="2400" b="1">
                <a:solidFill>
                  <a:srgbClr val="FFFF00"/>
                </a:solidFill>
                <a:latin typeface="宋体" pitchFamily="2" charset="-122"/>
              </a:rPr>
              <a:t>4</a:t>
            </a:r>
            <a:r>
              <a:rPr lang="zh-CN" altLang="en-US" sz="2400" b="1">
                <a:solidFill>
                  <a:srgbClr val="FFFF00"/>
                </a:solidFill>
                <a:latin typeface="宋体" pitchFamily="2" charset="-122"/>
              </a:rPr>
              <a:t>条等势线，每条等势线应有</a:t>
            </a:r>
            <a:r>
              <a:rPr lang="en-US" altLang="zh-CN" sz="2400" b="1">
                <a:solidFill>
                  <a:srgbClr val="FFFF00"/>
                </a:solidFill>
                <a:latin typeface="宋体" pitchFamily="2" charset="-122"/>
              </a:rPr>
              <a:t>8</a:t>
            </a:r>
            <a:r>
              <a:rPr lang="zh-CN" altLang="en-US" sz="2400" b="1">
                <a:solidFill>
                  <a:srgbClr val="FFFF00"/>
                </a:solidFill>
                <a:latin typeface="宋体" pitchFamily="2" charset="-122"/>
              </a:rPr>
              <a:t>个等势点连接而成。</a:t>
            </a:r>
            <a:r>
              <a:rPr lang="zh-CN" altLang="en-US" sz="2400" b="1">
                <a:solidFill>
                  <a:srgbClr val="FFFF00"/>
                </a:solidFill>
                <a:latin typeface="宋体" pitchFamily="2" charset="-122"/>
                <a:hlinkClick action="ppaction://noaction" tooltip="返回目录"/>
              </a:rPr>
              <a:t>（注意事项）</a:t>
            </a:r>
            <a:endParaRPr lang="zh-CN" altLang="en-US" sz="2400" b="1">
              <a:solidFill>
                <a:srgbClr val="FFFF00"/>
              </a:solidFill>
              <a:latin typeface="宋体" pitchFamily="2" charset="-122"/>
            </a:endParaRPr>
          </a:p>
          <a:p>
            <a:pPr lvl="0">
              <a:lnSpc>
                <a:spcPct val="150000"/>
              </a:lnSpc>
            </a:pPr>
            <a:r>
              <a:rPr lang="zh-CN" altLang="en-US" sz="2400" b="1">
                <a:solidFill>
                  <a:srgbClr val="FFFF00"/>
                </a:solidFill>
                <a:latin typeface="宋体" pitchFamily="2" charset="-122"/>
              </a:rPr>
              <a:t>  （</a:t>
            </a:r>
            <a:r>
              <a:rPr lang="en-US" altLang="zh-CN" sz="2400" b="1">
                <a:solidFill>
                  <a:srgbClr val="FFFF00"/>
                </a:solidFill>
                <a:latin typeface="宋体" pitchFamily="2" charset="-122"/>
              </a:rPr>
              <a:t>2</a:t>
            </a:r>
            <a:r>
              <a:rPr lang="zh-CN" altLang="en-US" sz="2400" b="1">
                <a:solidFill>
                  <a:srgbClr val="FFFF00"/>
                </a:solidFill>
                <a:latin typeface="宋体" pitchFamily="2" charset="-122"/>
              </a:rPr>
              <a:t>）用同样的方法，测量两圆柱面的半径</a:t>
            </a:r>
            <a:r>
              <a:rPr lang="en-US" altLang="zh-CN" sz="2400" b="1" i="1">
                <a:solidFill>
                  <a:srgbClr val="FFFF00"/>
                </a:solidFill>
                <a:latin typeface="宋体" pitchFamily="2" charset="-122"/>
                <a:hlinkClick action="ppaction://noaction" tooltip="返回目录"/>
              </a:rPr>
              <a:t>a</a:t>
            </a:r>
            <a:r>
              <a:rPr lang="zh-CN" altLang="en-US" sz="2400" b="1">
                <a:solidFill>
                  <a:srgbClr val="FFFF00"/>
                </a:solidFill>
                <a:latin typeface="宋体" pitchFamily="2" charset="-122"/>
                <a:hlinkClick action="ppaction://noaction" tooltip="返回目录"/>
              </a:rPr>
              <a:t>、</a:t>
            </a:r>
            <a:r>
              <a:rPr lang="en-US" altLang="zh-CN" sz="2400" b="1" i="1">
                <a:solidFill>
                  <a:srgbClr val="FFFF00"/>
                </a:solidFill>
                <a:latin typeface="宋体" pitchFamily="2" charset="-122"/>
                <a:hlinkClick action="ppaction://noaction" tooltip="返回目录"/>
              </a:rPr>
              <a:t>b</a:t>
            </a:r>
            <a:r>
              <a:rPr lang="zh-CN" altLang="en-US" sz="2400" b="1">
                <a:solidFill>
                  <a:srgbClr val="FFFF00"/>
                </a:solidFill>
                <a:latin typeface="宋体" pitchFamily="2" charset="-122"/>
              </a:rPr>
              <a:t>。</a:t>
            </a:r>
            <a:endParaRPr lang="zh-CN" altLang="en-US" sz="2400" b="1">
              <a:solidFill>
                <a:srgbClr val="FFFF00"/>
              </a:solidFill>
              <a:latin typeface="宋体" pitchFamily="2" charset="-122"/>
            </a:endParaRPr>
          </a:p>
          <a:p>
            <a:pPr lvl="0">
              <a:lnSpc>
                <a:spcPct val="150000"/>
              </a:lnSpc>
            </a:pPr>
            <a:r>
              <a:rPr lang="en-US" altLang="zh-CN" sz="2400" b="1">
                <a:solidFill>
                  <a:srgbClr val="FFFF00"/>
                </a:solidFill>
                <a:latin typeface="宋体" pitchFamily="2" charset="-122"/>
              </a:rPr>
              <a:t>2</a:t>
            </a:r>
            <a:r>
              <a:rPr lang="zh-CN" altLang="en-US" sz="2400" b="1">
                <a:solidFill>
                  <a:srgbClr val="FFFF00"/>
                </a:solidFill>
                <a:latin typeface="宋体" pitchFamily="2" charset="-122"/>
              </a:rPr>
              <a:t>、测绘示波管电子枪的聚焦电场分布，要求画出电极，然后绘出</a:t>
            </a:r>
            <a:r>
              <a:rPr lang="en-US" altLang="zh-CN" sz="2400" b="1">
                <a:solidFill>
                  <a:srgbClr val="FFFF00"/>
                </a:solidFill>
                <a:latin typeface="宋体" pitchFamily="2" charset="-122"/>
              </a:rPr>
              <a:t>1V</a:t>
            </a:r>
            <a:r>
              <a:rPr lang="zh-CN" altLang="en-US" sz="2400" b="1">
                <a:solidFill>
                  <a:srgbClr val="FFFF00"/>
                </a:solidFill>
                <a:latin typeface="宋体" pitchFamily="2" charset="-122"/>
              </a:rPr>
              <a:t>，</a:t>
            </a:r>
            <a:r>
              <a:rPr lang="en-US" altLang="zh-CN" sz="2400" b="1">
                <a:solidFill>
                  <a:srgbClr val="FFFF00"/>
                </a:solidFill>
                <a:latin typeface="宋体" pitchFamily="2" charset="-122"/>
              </a:rPr>
              <a:t>3V</a:t>
            </a:r>
            <a:r>
              <a:rPr lang="zh-CN" altLang="en-US" sz="2400" b="1">
                <a:solidFill>
                  <a:srgbClr val="FFFF00"/>
                </a:solidFill>
                <a:latin typeface="宋体" pitchFamily="2" charset="-122"/>
              </a:rPr>
              <a:t>，</a:t>
            </a:r>
            <a:r>
              <a:rPr lang="en-US" altLang="zh-CN" sz="2400" b="1">
                <a:solidFill>
                  <a:srgbClr val="FFFF00"/>
                </a:solidFill>
                <a:latin typeface="宋体" pitchFamily="2" charset="-122"/>
              </a:rPr>
              <a:t>5V</a:t>
            </a:r>
            <a:r>
              <a:rPr lang="zh-CN" altLang="en-US" sz="2400" b="1">
                <a:solidFill>
                  <a:srgbClr val="FFFF00"/>
                </a:solidFill>
                <a:latin typeface="宋体" pitchFamily="2" charset="-122"/>
              </a:rPr>
              <a:t>，</a:t>
            </a:r>
            <a:r>
              <a:rPr lang="en-US" altLang="zh-CN" sz="2400" b="1">
                <a:solidFill>
                  <a:srgbClr val="FFFF00"/>
                </a:solidFill>
                <a:latin typeface="宋体" pitchFamily="2" charset="-122"/>
              </a:rPr>
              <a:t>7V</a:t>
            </a:r>
            <a:r>
              <a:rPr lang="zh-CN" altLang="en-US" sz="2400" b="1">
                <a:solidFill>
                  <a:srgbClr val="FFFF00"/>
                </a:solidFill>
                <a:latin typeface="宋体" pitchFamily="2" charset="-122"/>
              </a:rPr>
              <a:t>，</a:t>
            </a:r>
            <a:r>
              <a:rPr lang="en-US" altLang="zh-CN" sz="2400" b="1">
                <a:solidFill>
                  <a:srgbClr val="FFFF00"/>
                </a:solidFill>
                <a:latin typeface="宋体" pitchFamily="2" charset="-122"/>
              </a:rPr>
              <a:t>9V,</a:t>
            </a:r>
            <a:r>
              <a:rPr lang="zh-CN" altLang="en-US" sz="2400" b="1">
                <a:solidFill>
                  <a:srgbClr val="FFFF00"/>
                </a:solidFill>
                <a:latin typeface="宋体" pitchFamily="2" charset="-122"/>
              </a:rPr>
              <a:t>共</a:t>
            </a:r>
            <a:r>
              <a:rPr lang="en-US" altLang="zh-CN" sz="2400" b="1">
                <a:solidFill>
                  <a:srgbClr val="FFFF00"/>
                </a:solidFill>
                <a:latin typeface="宋体" pitchFamily="2" charset="-122"/>
              </a:rPr>
              <a:t>5</a:t>
            </a:r>
            <a:r>
              <a:rPr lang="zh-CN" altLang="en-US" sz="2400" b="1">
                <a:solidFill>
                  <a:srgbClr val="FFFF00"/>
                </a:solidFill>
                <a:latin typeface="宋体" pitchFamily="2" charset="-122"/>
              </a:rPr>
              <a:t>条等势线，每条有</a:t>
            </a:r>
            <a:r>
              <a:rPr lang="en-US" altLang="zh-CN" sz="2400" b="1">
                <a:solidFill>
                  <a:srgbClr val="FFFF00"/>
                </a:solidFill>
                <a:latin typeface="宋体" pitchFamily="2" charset="-122"/>
              </a:rPr>
              <a:t>7</a:t>
            </a:r>
            <a:r>
              <a:rPr lang="zh-CN" altLang="en-US" sz="2400" b="1">
                <a:solidFill>
                  <a:srgbClr val="FFFF00"/>
                </a:solidFill>
                <a:latin typeface="宋体" pitchFamily="2" charset="-122"/>
              </a:rPr>
              <a:t>个等势点。</a:t>
            </a:r>
            <a:r>
              <a:rPr lang="en-US" altLang="zh-CN" sz="2400" b="1">
                <a:solidFill>
                  <a:srgbClr val="FFFF00"/>
                </a:solidFill>
                <a:latin typeface="宋体" pitchFamily="2" charset="-122"/>
                <a:hlinkClick action="ppaction://noaction" tooltip="返回目录"/>
              </a:rPr>
              <a:t>(</a:t>
            </a:r>
            <a:r>
              <a:rPr lang="zh-CN" altLang="en-US" sz="2400" b="1">
                <a:solidFill>
                  <a:srgbClr val="FFFF00"/>
                </a:solidFill>
                <a:latin typeface="宋体" pitchFamily="2" charset="-122"/>
                <a:hlinkClick action="ppaction://noaction" tooltip="返回目录"/>
              </a:rPr>
              <a:t>示波管电子枪电极</a:t>
            </a:r>
            <a:r>
              <a:rPr lang="en-US" altLang="zh-CN" sz="2400" b="1">
                <a:solidFill>
                  <a:srgbClr val="FFFF00"/>
                </a:solidFill>
                <a:latin typeface="宋体" pitchFamily="2" charset="-122"/>
                <a:hlinkClick action="ppaction://noaction" tooltip="返回目录"/>
              </a:rPr>
              <a:t>)</a:t>
            </a:r>
            <a:endParaRPr lang="en-US" altLang="zh-CN" sz="2400" b="1">
              <a:solidFill>
                <a:srgbClr val="FFFF00"/>
              </a:solidFill>
              <a:latin typeface="宋体" pitchFamily="2" charset="-122"/>
            </a:endParaRPr>
          </a:p>
          <a:p>
            <a:pPr lvl="0">
              <a:lnSpc>
                <a:spcPct val="150000"/>
              </a:lnSpc>
            </a:pPr>
            <a:r>
              <a:rPr lang="en-US" altLang="zh-CN" sz="2400" b="1">
                <a:solidFill>
                  <a:srgbClr val="FFFF00"/>
                </a:solidFill>
                <a:latin typeface="宋体" pitchFamily="2" charset="-122"/>
              </a:rPr>
              <a:t>3</a:t>
            </a:r>
            <a:r>
              <a:rPr lang="zh-CN" altLang="en-US" sz="2400" b="1">
                <a:solidFill>
                  <a:srgbClr val="FFFF00"/>
                </a:solidFill>
                <a:latin typeface="宋体" pitchFamily="2" charset="-122"/>
              </a:rPr>
              <a:t>、无限长平行导线、劈尖电极和条形电极静电场描绘作为选作内容。</a:t>
            </a:r>
            <a:endParaRPr lang="zh-CN" altLang="en-US" sz="2400" b="1">
              <a:solidFill>
                <a:srgbClr val="FFFF00"/>
              </a:solidFill>
              <a:latin typeface="宋体" pitchFamily="2" charset="-122"/>
            </a:endParaRPr>
          </a:p>
        </p:txBody>
      </p:sp>
      <p:sp>
        <p:nvSpPr>
          <p:cNvPr id="57350"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7351" name="Date Placeholder 3"/>
          <p:cNvSpPr>
            <a:spLocks noGrp="1"/>
          </p:cNvSpPr>
          <p:nvPr>
            <p:ph type="dt" sz="half" idx="2"/>
          </p:nvPr>
        </p:nvSpPr>
        <p:spPr/>
        <p:txBody>
          <a:bodyPr/>
          <a:lstStyle/>
          <a:p>
            <a:pPr lvl="0"/>
            <a:endParaRPr sz="1400">
              <a:latin typeface="Times New Roman" pitchFamily="18" charset="0"/>
            </a:endParaRPr>
          </a:p>
        </p:txBody>
      </p:sp>
      <p:sp>
        <p:nvSpPr>
          <p:cNvPr id="57352" name="Footer Placeholder 4"/>
          <p:cNvSpPr>
            <a:spLocks noGrp="1"/>
          </p:cNvSpPr>
          <p:nvPr>
            <p:ph type="ftr" sz="quarter" idx="3"/>
          </p:nvPr>
        </p:nvSpPr>
        <p:spPr/>
        <p:txBody>
          <a:bodyPr/>
          <a:lstStyle/>
          <a:p>
            <a:pPr lvl="0" algn="ctr"/>
            <a:fld id="{8F3169E9-DD09-4AB6-A8EF-E46B950A71EA}" type="footer">
              <a:rPr sz="1400">
                <a:latin typeface="Times New Roman" pitchFamily="18" charset="0"/>
              </a:rPr>
              <a:t/>
            </a:fld>
            <a:endParaRPr sz="1400">
              <a:latin typeface="Times New Roman" pitchFamily="18" charset="0"/>
            </a:endParaRPr>
          </a:p>
        </p:txBody>
      </p:sp>
      <p:sp>
        <p:nvSpPr>
          <p:cNvPr id="57353" name="TextBox 57352"/>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6" name=""/>
          <p:cNvSpPr/>
          <p:nvPr>
            <p:ph type="title"/>
          </p:nvPr>
        </p:nvSpPr>
        <p:spPr>
          <a:xfrm>
            <a:off x="323850" y="260350"/>
            <a:ext cx="854075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b="1">
                <a:solidFill>
                  <a:srgbClr val="FFFF00"/>
                </a:solidFill>
                <a:ea typeface="华文行楷" pitchFamily="2" charset="-122"/>
              </a:rPr>
              <a:t>六、实验报告</a:t>
            </a:r>
            <a:endParaRPr b="1">
              <a:solidFill>
                <a:srgbClr val="FFFF00"/>
              </a:solidFill>
              <a:ea typeface="华文行楷" pitchFamily="2" charset="-122"/>
            </a:endParaRPr>
          </a:p>
        </p:txBody>
      </p:sp>
      <p:sp>
        <p:nvSpPr>
          <p:cNvPr id="33795" name=""/>
          <p:cNvSpPr/>
          <p:nvPr>
            <p:ph type="body" idx="4294967295"/>
          </p:nvPr>
        </p:nvSpPr>
        <p:spPr>
          <a:xfrm>
            <a:off x="684212" y="1341438"/>
            <a:ext cx="8064500" cy="21161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80000"/>
              <a:buFont typeface="Wingdings" pitchFamily="2" charset="2"/>
              <a:buChar char="l"/>
              <a:defRPr kumimoji="1" lang="zh-CN" altLang="en-US" sz="28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90000"/>
              <a:buFontTx/>
              <a:buChar char="–"/>
              <a:defRPr kumimoji="1" lang="zh-CN" altLang="en-US" sz="24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1"/>
              </a:buClr>
              <a:buSzPct val="60000"/>
              <a:buFont typeface="Wingdings" pitchFamily="2" charset="2"/>
              <a:buChar char="l"/>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Tx/>
              <a:buFontTx/>
              <a:buChar char="–"/>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Tx/>
              <a:buFontTx/>
              <a:buChar char="•"/>
              <a:defRPr kumimoji="1" lang="zh-CN" altLang="en-US" sz="1800" b="0" i="0" u="none" baseline="0">
                <a:solidFill>
                  <a:schemeClr val="tx1"/>
                </a:solidFill>
                <a:latin typeface="Times New Roman" pitchFamily="18" charset="0"/>
                <a:ea typeface="宋体" pitchFamily="2" charset="-122"/>
              </a:defRPr>
            </a:lvl5pPr>
          </a:lstStyle>
          <a:p>
            <a:pPr lvl="0">
              <a:buNone/>
            </a:pPr>
            <a:r>
              <a:rPr sz="2400" b="1">
                <a:solidFill>
                  <a:srgbClr val="FFFF00"/>
                </a:solidFill>
                <a:latin typeface="宋体" pitchFamily="2" charset="-122"/>
              </a:rPr>
              <a:t>☆  数据处理</a:t>
            </a:r>
            <a:endParaRPr sz="2400" b="1">
              <a:solidFill>
                <a:srgbClr val="FFFF00"/>
              </a:solidFill>
              <a:latin typeface="宋体" pitchFamily="2" charset="-122"/>
            </a:endParaRPr>
          </a:p>
          <a:p>
            <a:pPr lvl="0" algn="just">
              <a:lnSpc>
                <a:spcPct val="150000"/>
              </a:lnSpc>
              <a:buNone/>
            </a:pPr>
            <a:r>
              <a:rPr sz="2000" b="1">
                <a:solidFill>
                  <a:srgbClr val="FFFF00"/>
                </a:solidFill>
                <a:latin typeface="宋体" pitchFamily="2" charset="-122"/>
              </a:rPr>
              <a:t>1、根据测量结果分别测出各电场的各条等势线，并由电场线与等势线的关系画出电场线。</a:t>
            </a:r>
            <a:endParaRPr sz="2000" b="1">
              <a:solidFill>
                <a:srgbClr val="FFFF00"/>
              </a:solidFill>
              <a:latin typeface="宋体" pitchFamily="2" charset="-122"/>
            </a:endParaRPr>
          </a:p>
          <a:p>
            <a:pPr lvl="0" algn="just">
              <a:lnSpc>
                <a:spcPct val="150000"/>
              </a:lnSpc>
              <a:buNone/>
            </a:pPr>
            <a:r>
              <a:rPr sz="2000" b="1">
                <a:solidFill>
                  <a:srgbClr val="FFFF00"/>
                </a:solidFill>
                <a:latin typeface="宋体" pitchFamily="2" charset="-122"/>
              </a:rPr>
              <a:t>2、等量分析所测绘的长直同轴圆柱面的等势线的准确程度。</a:t>
            </a:r>
            <a:endParaRPr sz="2000" b="1">
              <a:solidFill>
                <a:srgbClr val="FFFF00"/>
              </a:solidFill>
              <a:latin typeface="宋体" pitchFamily="2" charset="-122"/>
            </a:endParaRPr>
          </a:p>
          <a:p>
            <a:pPr lvl="0">
              <a:lnSpc>
                <a:spcPct val="150000"/>
              </a:lnSpc>
              <a:spcBef>
                <a:spcPct val="0"/>
              </a:spcBef>
              <a:buClrTx/>
              <a:buFontTx/>
              <a:buNone/>
            </a:pPr>
            <a:r>
              <a:rPr sz="2000" b="1">
                <a:solidFill>
                  <a:srgbClr val="FFFF00"/>
                </a:solidFill>
                <a:latin typeface="宋体" pitchFamily="2" charset="-122"/>
              </a:rPr>
              <a:t> </a:t>
            </a:r>
            <a:r>
              <a:rPr lang="zh-CN" altLang="en-US" sz="2000" b="1">
                <a:solidFill>
                  <a:srgbClr val="FFFF00"/>
                </a:solidFill>
                <a:latin typeface="宋体" pitchFamily="2" charset="-122"/>
              </a:rPr>
              <a:t>（</a:t>
            </a:r>
            <a:r>
              <a:rPr lang="en-US" altLang="zh-CN" sz="2000" b="1">
                <a:solidFill>
                  <a:srgbClr val="FFFF00"/>
                </a:solidFill>
                <a:latin typeface="宋体" pitchFamily="2" charset="-122"/>
              </a:rPr>
              <a:t>1</a:t>
            </a:r>
            <a:r>
              <a:rPr lang="zh-CN" altLang="en-US" sz="2000" b="1">
                <a:solidFill>
                  <a:srgbClr val="FFFF00"/>
                </a:solidFill>
                <a:latin typeface="宋体" pitchFamily="2" charset="-122"/>
              </a:rPr>
              <a:t>）根据等势点位置，量得</a:t>
            </a:r>
            <a:r>
              <a:rPr lang="en-US" altLang="zh-CN" sz="2000" b="1">
                <a:solidFill>
                  <a:srgbClr val="FFFF00"/>
                </a:solidFill>
                <a:latin typeface="宋体" pitchFamily="2" charset="-122"/>
              </a:rPr>
              <a:t>2V</a:t>
            </a:r>
            <a:r>
              <a:rPr lang="zh-CN" altLang="en-US" sz="2000" b="1">
                <a:solidFill>
                  <a:srgbClr val="FFFF00"/>
                </a:solidFill>
                <a:latin typeface="宋体" pitchFamily="2" charset="-122"/>
              </a:rPr>
              <a:t>等势线上等势点到圆心的距离</a:t>
            </a:r>
            <a:r>
              <a:rPr lang="en-US" altLang="zh-CN" sz="2000" b="1">
                <a:solidFill>
                  <a:srgbClr val="FFFF00"/>
                </a:solidFill>
                <a:latin typeface="宋体" pitchFamily="2" charset="-122"/>
              </a:rPr>
              <a:t>r </a:t>
            </a:r>
            <a:r>
              <a:rPr lang="zh-CN" altLang="en-US" sz="2000" b="1">
                <a:solidFill>
                  <a:srgbClr val="FFFF00"/>
                </a:solidFill>
                <a:latin typeface="宋体" pitchFamily="2" charset="-122"/>
              </a:rPr>
              <a:t>，求</a:t>
            </a:r>
            <a:endParaRPr lang="zh-CN" altLang="en-US" sz="2000" b="1">
              <a:solidFill>
                <a:srgbClr val="FFFF00"/>
              </a:solidFill>
              <a:latin typeface="宋体" pitchFamily="2" charset="-122"/>
            </a:endParaRPr>
          </a:p>
          <a:p>
            <a:pPr lvl="0">
              <a:lnSpc>
                <a:spcPct val="150000"/>
              </a:lnSpc>
              <a:spcBef>
                <a:spcPct val="0"/>
              </a:spcBef>
              <a:buClrTx/>
              <a:buFontTx/>
              <a:buNone/>
            </a:pPr>
            <a:r>
              <a:rPr lang="zh-CN" altLang="en-US" sz="2000" b="1">
                <a:solidFill>
                  <a:srgbClr val="FFFF00"/>
                </a:solidFill>
                <a:latin typeface="宋体" pitchFamily="2" charset="-122"/>
              </a:rPr>
              <a:t>       得平均半径</a:t>
            </a:r>
            <a:r>
              <a:rPr lang="en-US" altLang="zh-CN" sz="2000" b="1" i="1">
                <a:solidFill>
                  <a:srgbClr val="FFFF00"/>
                </a:solidFill>
                <a:latin typeface="宋体" pitchFamily="2" charset="-122"/>
              </a:rPr>
              <a:t>r</a:t>
            </a:r>
            <a:r>
              <a:rPr lang="zh-CN" altLang="en-US" sz="2000" b="1" i="1" baseline="-25000">
                <a:solidFill>
                  <a:srgbClr val="FFFF00"/>
                </a:solidFill>
                <a:latin typeface="宋体" pitchFamily="2" charset="-122"/>
              </a:rPr>
              <a:t>测</a:t>
            </a:r>
            <a:r>
              <a:rPr lang="zh-CN" altLang="en-US" sz="2000" b="1">
                <a:solidFill>
                  <a:srgbClr val="FFFF00"/>
                </a:solidFill>
                <a:latin typeface="宋体" pitchFamily="2" charset="-122"/>
              </a:rPr>
              <a:t>。</a:t>
            </a:r>
            <a:endParaRPr lang="zh-CN" altLang="en-US" sz="2000" b="1">
              <a:solidFill>
                <a:srgbClr val="FFFF00"/>
              </a:solidFill>
              <a:latin typeface="宋体" pitchFamily="2" charset="-122"/>
            </a:endParaRPr>
          </a:p>
          <a:p>
            <a:pPr lvl="0">
              <a:lnSpc>
                <a:spcPct val="150000"/>
              </a:lnSpc>
              <a:spcBef>
                <a:spcPct val="0"/>
              </a:spcBef>
              <a:buClrTx/>
              <a:buFontTx/>
              <a:buNone/>
            </a:pPr>
            <a:r>
              <a:rPr lang="zh-CN" altLang="en-US" sz="2000" b="1">
                <a:solidFill>
                  <a:srgbClr val="FFFF00"/>
                </a:solidFill>
                <a:latin typeface="宋体" pitchFamily="2" charset="-122"/>
              </a:rPr>
              <a:t> （</a:t>
            </a:r>
            <a:r>
              <a:rPr lang="en-US" altLang="zh-CN" sz="2000" b="1">
                <a:solidFill>
                  <a:srgbClr val="FFFF00"/>
                </a:solidFill>
                <a:latin typeface="宋体" pitchFamily="2" charset="-122"/>
              </a:rPr>
              <a:t>2</a:t>
            </a:r>
            <a:r>
              <a:rPr lang="zh-CN" altLang="en-US" sz="2000" b="1">
                <a:solidFill>
                  <a:srgbClr val="FFFF00"/>
                </a:solidFill>
                <a:latin typeface="宋体" pitchFamily="2" charset="-122"/>
              </a:rPr>
              <a:t>）测出</a:t>
            </a:r>
            <a:r>
              <a:rPr lang="en-US" altLang="zh-CN" sz="2000" b="1">
                <a:solidFill>
                  <a:srgbClr val="FFFF00"/>
                </a:solidFill>
                <a:latin typeface="宋体" pitchFamily="2" charset="-122"/>
              </a:rPr>
              <a:t>a</a:t>
            </a:r>
            <a:r>
              <a:rPr lang="zh-CN" altLang="en-US" sz="2000" b="1">
                <a:solidFill>
                  <a:srgbClr val="FFFF00"/>
                </a:solidFill>
                <a:latin typeface="宋体" pitchFamily="2" charset="-122"/>
              </a:rPr>
              <a:t>、</a:t>
            </a:r>
            <a:r>
              <a:rPr lang="en-US" altLang="zh-CN" sz="2000" b="1">
                <a:solidFill>
                  <a:srgbClr val="FFFF00"/>
                </a:solidFill>
                <a:latin typeface="宋体" pitchFamily="2" charset="-122"/>
              </a:rPr>
              <a:t>b</a:t>
            </a:r>
            <a:r>
              <a:rPr lang="zh-CN" altLang="en-US" sz="2000" b="1">
                <a:solidFill>
                  <a:srgbClr val="FFFF00"/>
                </a:solidFill>
                <a:latin typeface="宋体" pitchFamily="2" charset="-122"/>
              </a:rPr>
              <a:t>半径的平均值。</a:t>
            </a:r>
            <a:endParaRPr lang="en-US" altLang="zh-CN" sz="2000" b="1">
              <a:solidFill>
                <a:srgbClr val="FFFF00"/>
              </a:solidFill>
              <a:latin typeface="宋体" pitchFamily="2" charset="-122"/>
            </a:endParaRPr>
          </a:p>
          <a:p>
            <a:pPr lvl="0">
              <a:lnSpc>
                <a:spcPct val="150000"/>
              </a:lnSpc>
              <a:spcBef>
                <a:spcPct val="0"/>
              </a:spcBef>
              <a:buClrTx/>
              <a:buFontTx/>
              <a:buNone/>
            </a:pPr>
            <a:r>
              <a:rPr lang="zh-CN" altLang="en-US" sz="2000" b="1">
                <a:solidFill>
                  <a:srgbClr val="FFFF00"/>
                </a:solidFill>
                <a:latin typeface="宋体" pitchFamily="2" charset="-122"/>
              </a:rPr>
              <a:t> （</a:t>
            </a:r>
            <a:r>
              <a:rPr lang="en-US" altLang="zh-CN" sz="2000" b="1">
                <a:solidFill>
                  <a:srgbClr val="FFFF00"/>
                </a:solidFill>
                <a:latin typeface="宋体" pitchFamily="2" charset="-122"/>
              </a:rPr>
              <a:t>3</a:t>
            </a:r>
            <a:r>
              <a:rPr lang="zh-CN" altLang="en-US" sz="2000" b="1">
                <a:solidFill>
                  <a:srgbClr val="FFFF00"/>
                </a:solidFill>
                <a:latin typeface="宋体" pitchFamily="2" charset="-122"/>
              </a:rPr>
              <a:t>）求出</a:t>
            </a:r>
            <a:r>
              <a:rPr lang="en-US" altLang="zh-CN" sz="2000" b="1">
                <a:solidFill>
                  <a:srgbClr val="FFFF00"/>
                </a:solidFill>
                <a:latin typeface="宋体" pitchFamily="2" charset="-122"/>
              </a:rPr>
              <a:t>2V</a:t>
            </a:r>
            <a:r>
              <a:rPr lang="zh-CN" altLang="en-US" sz="2000" b="1">
                <a:solidFill>
                  <a:srgbClr val="FFFF00"/>
                </a:solidFill>
                <a:latin typeface="宋体" pitchFamily="2" charset="-122"/>
              </a:rPr>
              <a:t>等势线半径的理论值</a:t>
            </a:r>
            <a:r>
              <a:rPr lang="en-US" altLang="zh-CN" sz="2000" b="1" i="1">
                <a:solidFill>
                  <a:srgbClr val="FFFF00"/>
                </a:solidFill>
                <a:latin typeface="宋体" pitchFamily="2" charset="-122"/>
                <a:hlinkClick action="ppaction://noaction" tooltip="返回目录"/>
              </a:rPr>
              <a:t>r</a:t>
            </a:r>
            <a:r>
              <a:rPr lang="zh-CN" altLang="en-US" sz="2000" b="1" i="1" baseline="-25000">
                <a:solidFill>
                  <a:srgbClr val="FFFF00"/>
                </a:solidFill>
                <a:latin typeface="宋体" pitchFamily="2" charset="-122"/>
                <a:hlinkClick action="ppaction://noaction" tooltip="返回目录"/>
              </a:rPr>
              <a:t>理</a:t>
            </a:r>
            <a:r>
              <a:rPr lang="zh-CN" altLang="en-US" sz="2000" b="1">
                <a:solidFill>
                  <a:srgbClr val="FFFF00"/>
                </a:solidFill>
                <a:latin typeface="宋体" pitchFamily="2" charset="-122"/>
              </a:rPr>
              <a:t>。由</a:t>
            </a:r>
            <a:r>
              <a:rPr sz="2000">
                <a:solidFill>
                  <a:srgbClr val="FFFF00"/>
                </a:solidFill>
                <a:ea typeface="Times New Roman" pitchFamily="18" charset="0"/>
              </a:rPr>
              <a:t>Δ</a:t>
            </a:r>
            <a:r>
              <a:rPr sz="2000" i="1">
                <a:solidFill>
                  <a:srgbClr val="FFFF00"/>
                </a:solidFill>
                <a:ea typeface="Times New Roman" pitchFamily="18" charset="0"/>
              </a:rPr>
              <a:t>r</a:t>
            </a:r>
            <a:r>
              <a:rPr sz="2000">
                <a:solidFill>
                  <a:srgbClr val="FFFF00"/>
                </a:solidFill>
                <a:ea typeface="Times New Roman" pitchFamily="18" charset="0"/>
              </a:rPr>
              <a:t>=|</a:t>
            </a:r>
            <a:r>
              <a:rPr sz="2000" i="1">
                <a:solidFill>
                  <a:srgbClr val="FFFF00"/>
                </a:solidFill>
                <a:ea typeface="Times New Roman" pitchFamily="18" charset="0"/>
              </a:rPr>
              <a:t>r</a:t>
            </a:r>
            <a:r>
              <a:rPr sz="2000" i="1" baseline="-25000">
                <a:solidFill>
                  <a:srgbClr val="FFFF00"/>
                </a:solidFill>
                <a:ea typeface="Times New Roman" pitchFamily="18" charset="0"/>
              </a:rPr>
              <a:t>测</a:t>
            </a:r>
            <a:r>
              <a:rPr sz="2000" i="1">
                <a:solidFill>
                  <a:srgbClr val="FFFF00"/>
                </a:solidFill>
                <a:ea typeface="Times New Roman" pitchFamily="18" charset="0"/>
              </a:rPr>
              <a:t>—r</a:t>
            </a:r>
            <a:r>
              <a:rPr sz="2000" baseline="-30000">
                <a:solidFill>
                  <a:srgbClr val="FFFF00"/>
                </a:solidFill>
                <a:ea typeface="Times New Roman" pitchFamily="18" charset="0"/>
              </a:rPr>
              <a:t>理</a:t>
            </a:r>
            <a:r>
              <a:rPr sz="2000">
                <a:solidFill>
                  <a:srgbClr val="FFFF00"/>
                </a:solidFill>
                <a:ea typeface="Times New Roman" pitchFamily="18" charset="0"/>
              </a:rPr>
              <a:t>|</a:t>
            </a:r>
            <a:r>
              <a:rPr sz="2000" b="1">
                <a:solidFill>
                  <a:srgbClr val="FFFF00"/>
                </a:solidFill>
                <a:ea typeface="Times New Roman" pitchFamily="18" charset="0"/>
              </a:rPr>
              <a:t>， </a:t>
            </a:r>
            <a:r>
              <a:rPr sz="2000">
                <a:solidFill>
                  <a:srgbClr val="FFFF00"/>
                </a:solidFill>
                <a:ea typeface="Times New Roman" pitchFamily="18" charset="0"/>
              </a:rPr>
              <a:t>Δ</a:t>
            </a:r>
            <a:r>
              <a:rPr sz="2000" i="1">
                <a:solidFill>
                  <a:srgbClr val="FFFF00"/>
                </a:solidFill>
                <a:ea typeface="Times New Roman" pitchFamily="18" charset="0"/>
              </a:rPr>
              <a:t>r</a:t>
            </a:r>
            <a:r>
              <a:rPr sz="2000">
                <a:solidFill>
                  <a:srgbClr val="FFFF00"/>
                </a:solidFill>
                <a:ea typeface="Times New Roman" pitchFamily="18" charset="0"/>
              </a:rPr>
              <a:t>/</a:t>
            </a:r>
            <a:r>
              <a:rPr sz="2000" i="1">
                <a:solidFill>
                  <a:srgbClr val="FFFF00"/>
                </a:solidFill>
                <a:ea typeface="Times New Roman" pitchFamily="18" charset="0"/>
              </a:rPr>
              <a:t>r</a:t>
            </a:r>
            <a:r>
              <a:rPr sz="2000" baseline="-30000">
                <a:solidFill>
                  <a:srgbClr val="FFFF00"/>
                </a:solidFill>
                <a:ea typeface="Times New Roman" pitchFamily="18" charset="0"/>
              </a:rPr>
              <a:t>理</a:t>
            </a:r>
            <a:r>
              <a:rPr lang="zh-CN" altLang="en-US" sz="2000" b="1">
                <a:solidFill>
                  <a:srgbClr val="FFFF00"/>
                </a:solidFill>
                <a:latin typeface="宋体" pitchFamily="2" charset="-122"/>
              </a:rPr>
              <a:t>就是要</a:t>
            </a:r>
            <a:endParaRPr lang="zh-CN" altLang="en-US" sz="2000" b="1">
              <a:solidFill>
                <a:srgbClr val="FFFF00"/>
              </a:solidFill>
              <a:latin typeface="宋体" pitchFamily="2" charset="-122"/>
            </a:endParaRPr>
          </a:p>
          <a:p>
            <a:pPr lvl="0">
              <a:lnSpc>
                <a:spcPct val="150000"/>
              </a:lnSpc>
              <a:spcBef>
                <a:spcPct val="0"/>
              </a:spcBef>
              <a:buClrTx/>
              <a:buFontTx/>
              <a:buNone/>
            </a:pPr>
            <a:r>
              <a:rPr lang="zh-CN" altLang="en-US" sz="2000" b="1">
                <a:solidFill>
                  <a:srgbClr val="FFFF00"/>
                </a:solidFill>
                <a:latin typeface="宋体" pitchFamily="2" charset="-122"/>
              </a:rPr>
              <a:t>      求的测量误差。</a:t>
            </a:r>
            <a:endParaRPr lang="zh-CN" altLang="en-US" sz="2000" b="1">
              <a:solidFill>
                <a:srgbClr val="FFFF00"/>
              </a:solidFill>
              <a:latin typeface="宋体" pitchFamily="2" charset="-122"/>
            </a:endParaRPr>
          </a:p>
          <a:p>
            <a:pPr lvl="0">
              <a:lnSpc>
                <a:spcPct val="150000"/>
              </a:lnSpc>
              <a:spcBef>
                <a:spcPct val="0"/>
              </a:spcBef>
              <a:buClrTx/>
              <a:buFontTx/>
              <a:buNone/>
            </a:pPr>
            <a:r>
              <a:rPr lang="zh-CN" altLang="en-US" sz="2000" b="1">
                <a:solidFill>
                  <a:srgbClr val="FFFF00"/>
                </a:solidFill>
                <a:latin typeface="宋体" pitchFamily="2" charset="-122"/>
              </a:rPr>
              <a:t> （4）</a:t>
            </a:r>
            <a:r>
              <a:rPr sz="2000" b="1">
                <a:solidFill>
                  <a:srgbClr val="FFFF00"/>
                </a:solidFill>
              </a:rPr>
              <a:t>把计算结果填入表格中。</a:t>
            </a:r>
            <a:endParaRPr sz="2000" b="1">
              <a:solidFill>
                <a:srgbClr val="FFFF00"/>
              </a:solidFill>
              <a:latin typeface="宋体" pitchFamily="2" charset="-122"/>
            </a:endParaRPr>
          </a:p>
          <a:p>
            <a:pPr lvl="0">
              <a:lnSpc>
                <a:spcPct val="150000"/>
              </a:lnSpc>
              <a:buNone/>
            </a:pPr>
            <a:endParaRPr sz="2000" b="1">
              <a:solidFill>
                <a:srgbClr val="FFFF00"/>
              </a:solidFill>
              <a:latin typeface="宋体" pitchFamily="2" charset="-122"/>
            </a:endParaRPr>
          </a:p>
        </p:txBody>
      </p:sp>
      <p:sp>
        <p:nvSpPr>
          <p:cNvPr id="34417"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34418" name="Date Placeholder 4"/>
          <p:cNvSpPr>
            <a:spLocks noGrp="1"/>
          </p:cNvSpPr>
          <p:nvPr>
            <p:ph type="dt" sz="half" idx="3"/>
          </p:nvPr>
        </p:nvSpPr>
        <p:spPr/>
        <p:txBody>
          <a:bodyPr/>
          <a:lstStyle/>
          <a:p>
            <a:pPr lvl="0"/>
            <a:endParaRPr sz="1400">
              <a:latin typeface="Times New Roman" pitchFamily="18" charset="0"/>
            </a:endParaRPr>
          </a:p>
        </p:txBody>
      </p:sp>
      <p:sp>
        <p:nvSpPr>
          <p:cNvPr id="34419" name="Footer Placeholder 5"/>
          <p:cNvSpPr>
            <a:spLocks noGrp="1"/>
          </p:cNvSpPr>
          <p:nvPr>
            <p:ph type="ftr" sz="quarter" idx="4"/>
          </p:nvPr>
        </p:nvSpPr>
        <p:spPr/>
        <p:txBody>
          <a:bodyPr/>
          <a:lstStyle/>
          <a:p>
            <a:pPr lvl="0" algn="ctr"/>
            <a:fld id="{B628C9A2-15F1-4153-9A0F-DA1FA2A7F0DA}" type="footer">
              <a:rPr sz="1400">
                <a:latin typeface="Times New Roman" pitchFamily="18" charset="0"/>
              </a:rPr>
              <a:t/>
            </a:fld>
            <a:endParaRPr sz="1400">
              <a:latin typeface="Times New Roman" pitchFamily="18" charset="0"/>
            </a:endParaRPr>
          </a:p>
        </p:txBody>
      </p:sp>
      <p:sp>
        <p:nvSpPr>
          <p:cNvPr id="34420" name="TextBox 34419"/>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ph type="title"/>
          </p:nvPr>
        </p:nvSpPr>
        <p:spPr>
          <a:xfrm>
            <a:off x="250825" y="26035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effectLst>
                  <a:outerShdw blurRad="38100" dist="38100" dir="2700000" algn="tl">
                    <a:schemeClr val="bg2"/>
                  </a:outerShdw>
                </a:effectLst>
                <a:latin typeface="Arial" pitchFamily="34" charset="0"/>
                <a:ea typeface="宋体" pitchFamily="2" charset="-122"/>
              </a:defRPr>
            </a:lvl1pPr>
          </a:lstStyle>
          <a:p>
            <a:pPr lvl="0"/>
            <a:r>
              <a:rPr sz="3600" b="1">
                <a:solidFill>
                  <a:srgbClr val="FFFF00"/>
                </a:solidFill>
                <a:latin typeface="华文行楷" pitchFamily="2" charset="-122"/>
                <a:ea typeface="华文行楷" pitchFamily="2" charset="-122"/>
              </a:rPr>
              <a:t>☆    思考题</a:t>
            </a:r>
            <a:endParaRPr sz="3600" b="1">
              <a:solidFill>
                <a:srgbClr val="FFFF00"/>
              </a:solidFill>
              <a:latin typeface="华文行楷" pitchFamily="2" charset="-122"/>
              <a:ea typeface="华文行楷" pitchFamily="2" charset="-122"/>
            </a:endParaRPr>
          </a:p>
        </p:txBody>
      </p:sp>
      <p:sp>
        <p:nvSpPr>
          <p:cNvPr id="26627" name=""/>
          <p:cNvSpPr/>
          <p:nvPr>
            <p:ph type="body" idx="4294967295"/>
          </p:nvPr>
        </p:nvSpPr>
        <p:spPr>
          <a:xfrm>
            <a:off x="395288" y="1412875"/>
            <a:ext cx="813435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Pct val="80000"/>
              <a:buFont typeface="Wingdings" pitchFamily="2" charset="2"/>
              <a:buChar char="l"/>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1"/>
              </a:buClr>
              <a:buSzPct val="90000"/>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accent1"/>
              </a:buClr>
              <a:buSzPct val="60000"/>
              <a:buFont typeface="Wingdings" pitchFamily="2" charset="2"/>
              <a:buChar char="l"/>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1"/>
              </a:buClr>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1"/>
              </a:buClr>
              <a:buSzTx/>
              <a:buFontTx/>
              <a:buChar char="•"/>
              <a:defRPr kumimoji="1" lang="zh-CN" altLang="en-US" sz="2000" b="0" i="0" u="none" baseline="0">
                <a:solidFill>
                  <a:schemeClr val="tx1"/>
                </a:solidFill>
                <a:latin typeface="Times New Roman" pitchFamily="18" charset="0"/>
                <a:ea typeface="宋体" pitchFamily="2" charset="-122"/>
              </a:defRPr>
            </a:lvl5pPr>
          </a:lstStyle>
          <a:p>
            <a:pPr lvl="0" algn="just">
              <a:lnSpc>
                <a:spcPct val="150000"/>
              </a:lnSpc>
              <a:spcBef>
                <a:spcPct val="75000"/>
              </a:spcBef>
              <a:buNone/>
            </a:pPr>
            <a:r>
              <a:rPr lang="en-US" altLang="zh-CN" sz="2400" b="1">
                <a:solidFill>
                  <a:srgbClr val="FFFF00"/>
                </a:solidFill>
                <a:latin typeface="宋体" pitchFamily="2" charset="-122"/>
              </a:rPr>
              <a:t>  1</a:t>
            </a:r>
            <a:r>
              <a:rPr lang="zh-CN" altLang="en-US" sz="2400" b="1">
                <a:solidFill>
                  <a:srgbClr val="FFFF00"/>
                </a:solidFill>
                <a:latin typeface="宋体" pitchFamily="2" charset="-122"/>
              </a:rPr>
              <a:t>、如果将实验中使用的电源电压加倍，等势线、电场强度分布的形状是否会发生变化？为什么？</a:t>
            </a:r>
            <a:endParaRPr lang="zh-CN" altLang="en-US" sz="2400" b="1">
              <a:solidFill>
                <a:srgbClr val="FFFF00"/>
              </a:solidFill>
              <a:latin typeface="宋体" pitchFamily="2" charset="-122"/>
            </a:endParaRPr>
          </a:p>
          <a:p>
            <a:pPr lvl="0" algn="just">
              <a:lnSpc>
                <a:spcPct val="150000"/>
              </a:lnSpc>
              <a:spcBef>
                <a:spcPct val="75000"/>
              </a:spcBef>
              <a:buNone/>
            </a:pPr>
            <a:r>
              <a:rPr lang="en-US" altLang="zh-CN" sz="2400" b="1">
                <a:solidFill>
                  <a:srgbClr val="FFFF00"/>
                </a:solidFill>
                <a:latin typeface="宋体" pitchFamily="2" charset="-122"/>
              </a:rPr>
              <a:t>  2</a:t>
            </a:r>
            <a:r>
              <a:rPr lang="zh-CN" altLang="en-US" sz="2400" b="1">
                <a:solidFill>
                  <a:srgbClr val="FFFF00"/>
                </a:solidFill>
                <a:latin typeface="宋体" pitchFamily="2" charset="-122"/>
              </a:rPr>
              <a:t>、在测绘长直同轴圆柱面的电场时，从实验结果看，导电材料的电导率是否均匀？如果某一区域的电导率较高，对等势线的形状有什么影响？</a:t>
            </a:r>
            <a:endParaRPr lang="zh-CN" altLang="en-US" sz="2400" b="1">
              <a:solidFill>
                <a:srgbClr val="FFFF00"/>
              </a:solidFill>
              <a:latin typeface="宋体" pitchFamily="2" charset="-122"/>
            </a:endParaRPr>
          </a:p>
          <a:p>
            <a:pPr lvl="0" algn="just">
              <a:lnSpc>
                <a:spcPct val="150000"/>
              </a:lnSpc>
              <a:spcBef>
                <a:spcPct val="75000"/>
              </a:spcBef>
              <a:buNone/>
            </a:pPr>
            <a:r>
              <a:rPr lang="en-US" altLang="zh-CN" sz="2400" b="1">
                <a:solidFill>
                  <a:srgbClr val="FFFF00"/>
                </a:solidFill>
                <a:latin typeface="宋体" pitchFamily="2" charset="-122"/>
              </a:rPr>
              <a:t>  3</a:t>
            </a:r>
            <a:r>
              <a:rPr lang="zh-CN" altLang="en-US" sz="2400" b="1">
                <a:solidFill>
                  <a:srgbClr val="FFFF00"/>
                </a:solidFill>
                <a:latin typeface="宋体" pitchFamily="2" charset="-122"/>
              </a:rPr>
              <a:t>、从对长直同轴圆柱面的等势线的定量分析看，测得的等势线半径和理论值相比是偏大还是偏小？有哪些可能的原因导致这样的结果？</a:t>
            </a:r>
            <a:endParaRPr lang="zh-CN" altLang="en-US" sz="2400" b="1">
              <a:solidFill>
                <a:srgbClr val="FFFF00"/>
              </a:solidFill>
              <a:latin typeface="宋体" pitchFamily="2" charset="-122"/>
            </a:endParaRPr>
          </a:p>
        </p:txBody>
      </p:sp>
      <p:sp>
        <p:nvSpPr>
          <p:cNvPr id="26628" name="">
            <a:hlinkClick action="ppaction://noaction" tooltip="返回目录"/>
          </p:cNvPr>
          <p:cNvSpPr/>
          <p:nvPr/>
        </p:nvSpPr>
        <p:spPr>
          <a:xfrm>
            <a:off x="8496300" y="6453188"/>
            <a:ext cx="647700" cy="404812"/>
          </a:xfrm>
          <a:prstGeom prst="actionButtonBeginning">
            <a:avLst/>
          </a:prstGeom>
          <a:solidFill>
            <a:schemeClr val="accent1"/>
          </a:solidFill>
          <a:ln>
            <a:noFill/>
            <a:miter lim="800000"/>
          </a:ln>
        </p:spPr>
        <p:txBody>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26629" name="Date Placeholder 3"/>
          <p:cNvSpPr>
            <a:spLocks noGrp="1"/>
          </p:cNvSpPr>
          <p:nvPr>
            <p:ph type="dt" sz="half" idx="2"/>
          </p:nvPr>
        </p:nvSpPr>
        <p:spPr/>
        <p:txBody>
          <a:bodyPr/>
          <a:lstStyle/>
          <a:p>
            <a:pPr lvl="0"/>
            <a:endParaRPr sz="1400">
              <a:latin typeface="Times New Roman" pitchFamily="18" charset="0"/>
            </a:endParaRPr>
          </a:p>
        </p:txBody>
      </p:sp>
      <p:sp>
        <p:nvSpPr>
          <p:cNvPr id="26630" name="Footer Placeholder 4"/>
          <p:cNvSpPr>
            <a:spLocks noGrp="1"/>
          </p:cNvSpPr>
          <p:nvPr>
            <p:ph type="ftr" sz="quarter" idx="3"/>
          </p:nvPr>
        </p:nvSpPr>
        <p:spPr/>
        <p:txBody>
          <a:bodyPr/>
          <a:lstStyle/>
          <a:p>
            <a:pPr lvl="0" algn="ctr"/>
            <a:fld id="{BCCF8867-124F-4C1D-B221-BC589E1A1FAA}" type="footer">
              <a:rPr sz="1400">
                <a:latin typeface="Times New Roman" pitchFamily="18" charset="0"/>
              </a:rPr>
              <a:t/>
            </a:fld>
            <a:endParaRPr sz="1400">
              <a:latin typeface="Times New Roman" pitchFamily="18" charset="0"/>
            </a:endParaRPr>
          </a:p>
        </p:txBody>
      </p:sp>
      <p:sp>
        <p:nvSpPr>
          <p:cNvPr id="26631" name="TextBox 26630"/>
          <p:cNvSpPr txBox="1"/>
          <p:nvPr/>
        </p:nvSpPr>
        <p:spPr>
          <a:xfrm flipH="1">
            <a:off x="0" y="0"/>
            <a:ext cx="0" cy="0"/>
          </a:xfrm>
          <a:prstGeom prst="rect">
            <a:avLst/>
          </a:prstGeom>
          <a:noFill/>
        </p:spPr>
        <p:txBody>
          <a:bodyPr wrap="none">
            <a:spAutoFit/>
          </a:bodyPr>
          <a:lstStyle>
            <a:defPPr algn="l" rtl="0" eaLnBrk="1" hangingPunct="1">
              <a:defRPr kumimoji="1" lang="zh-CN" altLang="en-US" sz="28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用模拟法测绘静电场(1)共24页，您现在浏览的是第12页!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https://d.book118.com/996101130210010040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Soaring">
  <a:themeElements>
    <a:clrScheme name="">
      <a:dk1>
        <a:srgbClr val="0000FF"/>
      </a:dk1>
      <a:lt1>
        <a:srgbClr val="FFFFFF"/>
      </a:lt1>
      <a:dk2>
        <a:srgbClr val="000000"/>
      </a:dk2>
      <a:lt2>
        <a:srgbClr val="FFCC66"/>
      </a:lt2>
      <a:accent1>
        <a:srgbClr val="00FFFF"/>
      </a:accent1>
      <a:accent2>
        <a:srgbClr val="3366FF"/>
      </a:accent2>
      <a:accent3>
        <a:srgbClr val="9BBB59"/>
      </a:accent3>
      <a:accent4>
        <a:srgbClr val="8064A2"/>
      </a:accent4>
      <a:accent5>
        <a:srgbClr val="4BACC6"/>
      </a:accent5>
      <a:accent6>
        <a:srgbClr val="F79646"/>
      </a:accent6>
      <a:hlink>
        <a:srgbClr val="FF0033"/>
      </a:hlink>
      <a:folHlink>
        <a:srgbClr val="FFFF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FF"/>
        </a:dk1>
        <a:lt1>
          <a:srgbClr val="FFFFFF"/>
        </a:lt1>
        <a:dk2>
          <a:srgbClr val="000000"/>
        </a:dk2>
        <a:lt2>
          <a:srgbClr val="FFCC66"/>
        </a:lt2>
        <a:accent1>
          <a:srgbClr val="00FFFF"/>
        </a:accent1>
        <a:accent2>
          <a:srgbClr val="3366FF"/>
        </a:accent2>
        <a:accent3>
          <a:srgbClr val="9BBB59"/>
        </a:accent3>
        <a:accent4>
          <a:srgbClr val="8064A2"/>
        </a:accent4>
        <a:accent5>
          <a:srgbClr val="4BACC6"/>
        </a:accent5>
        <a:accent6>
          <a:srgbClr val="F79646"/>
        </a:accent6>
        <a:hlink>
          <a:srgbClr val="FF0033"/>
        </a:hlink>
        <a:folHlink>
          <a:srgbClr val="FFFF00"/>
        </a:folHlink>
      </a:clrScheme>
    </a:extraClrScheme>
    <a:extraClrScheme>
      <a:clrScheme name="">
        <a:dk1>
          <a:srgbClr val="FFFFFF"/>
        </a:dk1>
        <a:lt1>
          <a:srgbClr val="000000"/>
        </a:lt1>
        <a:dk2>
          <a:srgbClr val="CCECFF"/>
        </a:dk2>
        <a:lt2>
          <a:srgbClr val="000000"/>
        </a:lt2>
        <a:accent1>
          <a:srgbClr val="6699FF"/>
        </a:accent1>
        <a:accent2>
          <a:srgbClr val="66CCFF"/>
        </a:accent2>
        <a:accent3>
          <a:srgbClr val="9BBB59"/>
        </a:accent3>
        <a:accent4>
          <a:srgbClr val="8064A2"/>
        </a:accent4>
        <a:accent5>
          <a:srgbClr val="4BACC6"/>
        </a:accent5>
        <a:accent6>
          <a:srgbClr val="F79646"/>
        </a:accent6>
        <a:hlink>
          <a:srgbClr val="CC99FF"/>
        </a:hlink>
        <a:folHlink>
          <a:srgbClr val="00CCCC"/>
        </a:folHlink>
      </a:clrScheme>
    </a:extraClrScheme>
    <a:extraClrScheme>
      <a:clrScheme name="">
        <a:dk1>
          <a:srgbClr val="FFFFFF"/>
        </a:dk1>
        <a:lt1>
          <a:srgbClr val="000000"/>
        </a:lt1>
        <a:dk2>
          <a:srgbClr val="FFFFFF"/>
        </a:dk2>
        <a:lt2>
          <a:srgbClr val="000000"/>
        </a:lt2>
        <a:accent1>
          <a:srgbClr val="CBCBCB"/>
        </a:accent1>
        <a:accent2>
          <a:srgbClr val="EAEAEA"/>
        </a:accent2>
        <a:accent3>
          <a:srgbClr val="9BBB59"/>
        </a:accent3>
        <a:accent4>
          <a:srgbClr val="8064A2"/>
        </a:accent4>
        <a:accent5>
          <a:srgbClr val="4BACC6"/>
        </a:accent5>
        <a:accent6>
          <a:srgbClr val="F79646"/>
        </a:accent6>
        <a:hlink>
          <a:srgbClr val="5F5F5F"/>
        </a:hlink>
        <a:folHlink>
          <a:srgbClr val="969696"/>
        </a:folHlink>
      </a:clrScheme>
    </a:extraClrScheme>
    <a:extraClrScheme>
      <a:clrScheme name="">
        <a:dk1>
          <a:srgbClr val="008080"/>
        </a:dk1>
        <a:lt1>
          <a:srgbClr val="FFFFFF"/>
        </a:lt1>
        <a:dk2>
          <a:srgbClr val="000000"/>
        </a:dk2>
        <a:lt2>
          <a:srgbClr val="FFCC66"/>
        </a:lt2>
        <a:accent1>
          <a:srgbClr val="0099CC"/>
        </a:accent1>
        <a:accent2>
          <a:srgbClr val="009999"/>
        </a:accent2>
        <a:accent3>
          <a:srgbClr val="9BBB59"/>
        </a:accent3>
        <a:accent4>
          <a:srgbClr val="8064A2"/>
        </a:accent4>
        <a:accent5>
          <a:srgbClr val="4BACC6"/>
        </a:accent5>
        <a:accent6>
          <a:srgbClr val="F79646"/>
        </a:accent6>
        <a:hlink>
          <a:srgbClr val="6600CC"/>
        </a:hlink>
        <a:folHlink>
          <a:srgbClr val="FFFF00"/>
        </a:folHlink>
      </a:clrScheme>
    </a:extraClrScheme>
    <a:extraClrScheme>
      <a:clrScheme name="">
        <a:dk1>
          <a:srgbClr val="993300"/>
        </a:dk1>
        <a:lt1>
          <a:srgbClr val="FFFFFF"/>
        </a:lt1>
        <a:dk2>
          <a:srgbClr val="000000"/>
        </a:dk2>
        <a:lt2>
          <a:srgbClr val="FFCC66"/>
        </a:lt2>
        <a:accent1>
          <a:srgbClr val="FF6633"/>
        </a:accent1>
        <a:accent2>
          <a:srgbClr val="CC6600"/>
        </a:accent2>
        <a:accent3>
          <a:srgbClr val="9BBB59"/>
        </a:accent3>
        <a:accent4>
          <a:srgbClr val="8064A2"/>
        </a:accent4>
        <a:accent5>
          <a:srgbClr val="4BACC6"/>
        </a:accent5>
        <a:accent6>
          <a:srgbClr val="F79646"/>
        </a:accent6>
        <a:hlink>
          <a:srgbClr val="CC0000"/>
        </a:hlink>
        <a:folHlink>
          <a:srgbClr val="FFFF0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宋体</vt:lpstr>
      <vt:lpstr>Times New Roman</vt:lpstr>
      <vt:lpstr>Wingdings</vt:lpstr>
      <vt:lpstr>华文行楷</vt:lpstr>
      <vt:lpstr>Arial Black</vt:lpstr>
      <vt:lpstr>Symbol</vt:lpstr>
      <vt:lpstr>Office Theme</vt:lpstr>
      <vt:lpstr>用模 拟 法 测 绘 静 电 场</vt:lpstr>
      <vt:lpstr>内   容</vt:lpstr>
      <vt:lpstr>一、实验意义</vt:lpstr>
      <vt:lpstr>三、实验原理</vt:lpstr>
      <vt:lpstr>PowerPoint Presentation</vt:lpstr>
      <vt:lpstr>PowerPoint Presentation</vt:lpstr>
      <vt:lpstr>PowerPoint Presentation</vt:lpstr>
      <vt:lpstr>四、实验仪器</vt:lpstr>
      <vt:lpstr>PowerPoint Presentation</vt:lpstr>
      <vt:lpstr>PowerPoint Presentation</vt:lpstr>
      <vt:lpstr>六、实验报告</vt:lpstr>
      <vt:lpstr>☆    思考题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2024-09-07T08:13:30.120</cp:lastPrinted>
  <dcterms:created xsi:type="dcterms:W3CDTF">2024-09-07T00:13:30Z</dcterms:created>
  <dcterms:modified xsi:type="dcterms:W3CDTF">2024-09-07T00:13:31Z</dcterms:modified>
</cp:coreProperties>
</file>