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57FAC7-994A-4691-9062-CE83A9282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D9FCC-EF0A-4183-A2F7-1AD4D5331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EA6DD-19C6-4A9D-8711-4B9EC1732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E3DB36-C80C-4937-ABAD-B9B2CFA16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A0B2CC-1341-4BF1-A3F1-CC9413BA0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F79FC5-6A31-4F79-906F-4C4660EEE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6816AA-FAAE-44EE-95FA-3161F621E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4795B5-7203-4162-BC16-8D14319CC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37A37E-6496-41C8-BE1A-B682F7D78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0D7E6-4327-4398-8E96-EA6032DCB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E10219-E58E-4F38-86E8-E0C50696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0220521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低钾血症：诊断与治疗\n## 1.低钾血症的基本概念与病因\n### 1.1钾离子在人体内的生理作用\n### 1.2低钾血症的定义与分类\n### 1.3低钾血症的常见病因及发病机制\n## 2.低钾血症的临床表现与诊断\n### 2.1低钾血症的临床症状与体征\n### 2.2低钾血症的实验室检查与诊断方法\n### 2.3低钾血症的诊断要点与鉴别诊断\n## 3.低钾血症的治疗原则与方法\n### 3.1低钾血症的治疗原则与目标\n### 3.2低钾血症的药物治疗与方法\n### 3.3低钾血症的饮食调整与生活方式改善\n## 4.低钾血症的预防与护理\n### 4.1低钾血症的高危人群与预防措施\n### 4.2低钾血症患者的护理要点与注意事项\n### 4.3低钾血症患者的生活指导与教育\n## 5.低钾血症的病例分析与实战经验分享\n### 5.1典型低钾血症病例的临床分析\n### 5.2低钾血症治疗过程中的问题与解决方案\n### 5.3低钾血症诊治的临床经验分享与教训总结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低钾血症：诊断与治疗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低钾血症的基本概念与病因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28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钾离子是维持正常神经肌肉功能的重要元素</a:t>
                </a:r>
                <a:endParaRPr/>
              </a:p>
            </p:txBody>
          </p:sp>
          <p:sp>
            <p:nvSpPr>
              <p:cNvPr id="17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参与神经传导和肌肉收缩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维持细胞内液的酸碱平衡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调节细胞内外液的渗透压</a:t>
                </a:r>
                <a:endParaRPr/>
              </a:p>
            </p:txBody>
          </p:sp>
          <p:sp>
            <p:nvSpPr>
              <p:cNvPr id="17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钾离子的代谢与分布</a:t>
                </a:r>
                <a:endParaRPr/>
              </a:p>
            </p:txBody>
          </p:sp>
          <p:sp>
            <p:nvSpPr>
              <p:cNvPr id="17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钾离子主要通过饮食摄入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钾离子主要在细胞内液中储存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钾离子在细胞内外液之间进行交换</a:t>
                </a:r>
                <a:endParaRPr/>
              </a:p>
            </p:txBody>
          </p:sp>
          <p:sp>
            <p:nvSpPr>
              <p:cNvPr id="17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钾离子在人体内的生理作用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低钾血症的定义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血清钾离子浓度低于正常范围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通常指血清钾离子浓度低于3.5mmol/L</a:t>
                </a:r>
                <a:endParaRPr/>
              </a:p>
            </p:txBody>
          </p:sp>
          <p:pic>
            <p:nvPicPr>
              <p:cNvPr id="1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低钾血症的分类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轻型低钾血症：血清钾离子浓度在3.0-3.5mmol/L之间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中度低钾血症：血清钾离子浓度在2.5-3.0mmol/L之间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重度低钾血症：血清钾离子浓度低于2.5mmol/L</a:t>
                </a:r>
                <a:endParaRPr/>
              </a:p>
            </p:txBody>
          </p:sp>
          <p:pic>
            <p:nvPicPr>
              <p:cNvPr id="1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99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00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01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长期低钾饮食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消化道疾病导致钾离子吸收障碍</a:t>
                </a:r>
                <a:endParaRPr/>
              </a:p>
            </p:txBody>
          </p:sp>
          <p:sp>
            <p:nvSpPr>
              <p:cNvPr id="2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钾离子摄入不足</a:t>
                </a:r>
                <a:endParaRPr/>
              </a:p>
            </p:txBody>
          </p:sp>
        </p:grpSp>
        <p:grpSp>
          <p:nvGrpSpPr>
            <p:cNvPr id="204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0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肾脏疾病导致钾离子排泄过多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肾上腺皮质功能亢进导致钾离子转移</a:t>
                </a:r>
                <a:endParaRPr/>
              </a:p>
            </p:txBody>
          </p:sp>
          <p:sp>
            <p:nvSpPr>
              <p:cNvPr id="206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钾离子丢失过多</a:t>
                </a:r>
                <a:endParaRPr/>
              </a:p>
            </p:txBody>
          </p:sp>
          <p:sp>
            <p:nvSpPr>
              <p:cNvPr id="207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8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09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碱中毒导致钾离子从细胞内液向细胞外液转移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使用利尿剂导致钾离子丢失</a:t>
                </a:r>
                <a:endParaRPr/>
              </a:p>
            </p:txBody>
          </p:sp>
          <p:sp>
            <p:nvSpPr>
              <p:cNvPr id="210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钾离子在细胞内外液分布异常</a:t>
                </a:r>
                <a:endParaRPr/>
              </a:p>
            </p:txBody>
          </p:sp>
          <p:sp>
            <p:nvSpPr>
              <p:cNvPr id="211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低钾血症的常见病因及发病机制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4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低钾血症的临床表现与诊断</a:t>
            </a:r>
            <a:endParaRPr/>
          </a:p>
        </p:txBody>
      </p:sp>
      <p:sp>
        <p:nvSpPr>
          <p:cNvPr id="215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16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19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神经肌肉症状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四肢无力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肌肉抽搐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瘫痪</a:t>
                </a:r>
                <a:endParaRPr/>
              </a:p>
            </p:txBody>
          </p:sp>
          <p:pic>
            <p:nvPicPr>
              <p:cNvPr id="223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4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心血管症状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低血压</a:t>
                </a:r>
                <a:endParaRPr/>
              </a:p>
            </p:txBody>
          </p:sp>
          <p:pic>
            <p:nvPicPr>
              <p:cNvPr id="228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9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消化道症状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呕吐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腹胀</a:t>
                </a:r>
                <a:endParaRPr/>
              </a:p>
            </p:txBody>
          </p:sp>
          <p:pic>
            <p:nvPicPr>
              <p:cNvPr id="233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肾脏症状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夜尿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尿浓缩功能障碍</a:t>
                </a:r>
                <a:endParaRPr/>
              </a:p>
            </p:txBody>
          </p:sp>
          <p:pic>
            <p:nvPicPr>
              <p:cNvPr id="238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42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血清钾离子浓度测定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血清钾离子浓度低于3.5mmol/L</a:t>
                </a:r>
                <a:endParaRPr/>
              </a:p>
            </p:txBody>
          </p:sp>
          <p:pic>
            <p:nvPicPr>
              <p:cNvPr id="246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7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电解质检查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钠离子、氯离子、钙离子浓度异常</a:t>
                </a:r>
                <a:endParaRPr/>
              </a:p>
            </p:txBody>
          </p:sp>
          <p:pic>
            <p:nvPicPr>
              <p:cNvPr id="251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心电图检查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心律失常，如室性早搏、室上性早搏等</a:t>
                </a:r>
                <a:endParaRPr/>
              </a:p>
            </p:txBody>
          </p:sp>
          <p:pic>
            <p:nvPicPr>
              <p:cNvPr id="256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尿液检查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尿钾浓度降低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尿浓缩功能障碍</a:t>
                </a:r>
                <a:endParaRPr/>
              </a:p>
            </p:txBody>
          </p:sp>
          <p:pic>
            <p:nvPicPr>
              <p:cNvPr id="261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低钾血症的实验室检查与诊断方法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诊断要点</a:t>
                </a:r>
                <a:endParaRPr/>
              </a:p>
            </p:txBody>
          </p:sp>
          <p:sp>
            <p:nvSpPr>
              <p:cNvPr id="2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根据病史和临床表现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结合实验室检查结果</a:t>
                </a:r>
                <a:endParaRPr/>
              </a:p>
            </p:txBody>
          </p:sp>
          <p:sp>
            <p:nvSpPr>
              <p:cNvPr id="26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鉴别诊断</a:t>
                </a:r>
                <a:endParaRPr/>
              </a:p>
            </p:txBody>
          </p:sp>
          <p:sp>
            <p:nvSpPr>
              <p:cNvPr id="2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与周期性麻痹相鉴别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与格林-巴利综合症相鉴别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与神经性厌食症相鉴别</a:t>
                </a:r>
                <a:endParaRPr/>
              </a:p>
            </p:txBody>
          </p:sp>
          <p:sp>
            <p:nvSpPr>
              <p:cNvPr id="27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低钾血症的诊断要点与鉴别诊断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低钾血症的治疗原则与方法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低钾血症的治疗原则与目标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治疗原则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纠正低钾血症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治疗原发病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预防低钾血症的复发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治疗目标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将血清钾离子浓度恢复到正常范围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缓解临床症状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改善生活质量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https://d.book118.com/996102205213010051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低钾血症：诊断与治疗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2024-09-17T18:17:08.546</cp:lastPrinted>
  <dcterms:created xsi:type="dcterms:W3CDTF">2024-09-17T10:17:08Z</dcterms:created>
  <dcterms:modified xsi:type="dcterms:W3CDTF">2024-09-17T10:17:10Z</dcterms:modified>
</cp:coreProperties>
</file>