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563C7-785D-4C0D-A2A8-9F3A04B22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6CDA-65D9-4DFD-8A56-9A28EFD7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E80B6-3D96-4C07-ACAA-BDCBCCD6E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281D9-A473-4C26-8ED2-AEEA94BA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65B3C-F47E-4C5C-B39B-4F2157DCD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FCEBD4-B601-45CC-BE23-E5E8555E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32FA9-B41D-4E5F-B683-83B2617A6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7D650-9B77-4670-96E2-89CC70B50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B0B52-521E-4681-9A0A-B118B3CD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125D3-6221-4035-B7BD-4C8C4931E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9750A-3D68-4E71-9E34-E1FA7187B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02231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腹腔引流管堵塞护理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腹腔引流管堵塞的预防措施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腹腔引流管堵塞的处理方法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腹腔引流管堵塞的护理要点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腹腔引流管堵塞的案例分享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腹腔引流管堵塞是指引流管腔内或引流管开口处被堵塞，导致引流不畅或完全无法引流的情况。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腹腔引流管堵塞的主要原因是血凝块、坏死组织、脓液或其他异物堵塞引流管腔。此外，引流管放置时间过长、引流管扭曲或压迫、腹腔内粘连等因素也可能导致引流管堵塞。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16" r="251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引流管完全无法引流出液体，通常表现为引流量突然减少或无引流物排出。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完全堵塞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引流管部分堵塞，可引流出少量液体，但流量明显减少，可能表现为引流物排出缓慢或不规律。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部分堵塞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堵塞的分类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腹腔内的液体无法及时排出，可能导致感染、脓肿形成、组织坏死等并发症。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由于引流不畅，患者可能出现腹痛、腹胀等症状，影响生活质量。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增加患者痛苦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由于需要重新置管或采取其他措施疏通引流管，患者的治疗时间可能延长，增加治疗成本和患者的身心负担。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延长治疗时间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堵塞的后果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腹腔引流管堵塞的预防措施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85" r="298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定期检查与冲洗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定期使用生理盐水或抗生素溶液对引流管进行冲洗，以保持管腔通畅。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定期检查引流管是否通畅，有无堵塞、折叠、压迫等现象。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保持引流管通畅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确保引流管放置在合适的位置，避免引流管过高或过低引起的引流不畅。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避免引流管受到压迫或扭曲，确保引流管的通畅。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12" r="1511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保持引流管周围皮肤清洁干燥，定期更换敷料，防止感染。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使用抗生素溶液冲洗引流管时应注意无菌操作，避免交叉感染。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确保引流管周围支撑物稳固，避免引流管受到意外压迫或扭曲。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定期检查引流管固定情况，如有异常及时处理，确保引流管的通畅。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避免引流管受压或扭曲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腹腔引流管堵塞的处理方法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https://d.book118.com/996102231205010103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2024-09-29T03:10:29.358</cp:lastPrinted>
  <dcterms:created xsi:type="dcterms:W3CDTF">2024-09-28T19:10:29Z</dcterms:created>
  <dcterms:modified xsi:type="dcterms:W3CDTF">2024-09-28T19:10:31Z</dcterms:modified>
</cp:coreProperties>
</file>