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958F5-39AA-4F24-BCD5-E946616FD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6045C-5D11-4FFC-8668-40E0D0E7D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F5C3A-6FD0-4877-AD50-7A54A0A01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CA25DF-C440-4176-A290-37BFBE559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2BFC7E-18AA-4BB1-8D75-C9F69CC2B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A8EAC2-3474-4324-BD23-D73EAED39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FC6B32-FD02-4E37-9635-7ACFD263A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FE605F-E9B4-4FA1-AFAE-99684BED4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A353D1-F0E3-49D8-B062-A0D11750B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9D58B-25FE-4C23-BD51-02558A3B9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EDB05-B8F0-4755-AB6D-83DDA448B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10300411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如何利用旅行社员工作为品牌代言人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2024-01-08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品牌代言人的重要性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旅行社员工的优势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如何选择合适的代言人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利用代言人进行品牌推广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代言人的培训和管理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案例分析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0275" b="1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品牌代言人的重要性</a:t>
            </a:r>
            <a:endParaRPr lang="en-US" sz="3450" b="1">
              <a:solidFill>
                <a:srgbClr val="000000">
                  <a:alpha val="100000"/>
                </a:srgb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2868" b="1286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请输入您的内容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23503" b="23503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27038" b="2703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品牌代言人的重要性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0275" b="1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旅行社员工的优势</a:t>
            </a:r>
            <a:endParaRPr lang="en-US" sz="3450" b="1">
              <a:solidFill>
                <a:srgbClr val="000000">
                  <a:alpha val="100000"/>
                </a:srgb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旅行社员工通常对公司的产品和服务有深入的了解，包括旅游线路、价格、服务标准等。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他们能够详细解答客户的问题，提供专业的建议和帮助，增强客户对品牌的信任感。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679" b="367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42" b="77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旅行社员工可以针对不同的客户群体，推荐适合的产品，提高客户满意度和忠诚度。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熟悉产品和服务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788" b="57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良好的沟通技巧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旅行社员工在与客户的沟通中，能够流利地介绍产品和服务，表达清晰、准确。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他们能够倾听客户的需求和意见，及时反馈给公司，有助于改进产品和服务。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良好的沟通技巧有助于建立良好的客户关系，提高客户满意度和忠诚度。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他们能够根据市场变化及时调整营销策略，提高品牌的市场竞争力。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丰富的行业经验有助于为客户提供更好的服务和建议，提高客户满意度和忠诚度。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7462" b="746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旅行社员工通常具备丰富的行业经验，了解旅游市场的变化和趋势。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丰富的行业经验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0275" b="1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如何选择合适的代言人</a:t>
            </a:r>
            <a:endParaRPr lang="en-US" sz="3450" b="1">
              <a:solidFill>
                <a:srgbClr val="000000">
                  <a:alpha val="100000"/>
                </a:srgb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0" r="107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代言人的形象应与旅行社的品牌形象相符合，能够传达出品牌的核心价值观和特点。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形象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代言人的气质应与目标客户群体相契合，能够吸引目标客户的关注和信任。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气质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考虑形象和气质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代言人应具备丰富的旅游行业知识和经验，能够为潜在客户提供专业的建议和帮助。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代言人应具备出色的沟通技巧和服务能力，能够为潜在客户提供优质的服务体验。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具备专业知识和技能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技能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专业知识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代言人应具备良好的口碑和形象，能够为旅行社带来正面的品牌效应。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口碑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代言人应具备一定的影响力，能够在社交媒体等渠道上吸引更多的潜在客户，提高旅行社的知名度和美誉度。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影响力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良好的口碑和影响力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https://d.book118.com/996103004113010034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2024-09-03T14:58:38.346</cp:lastPrinted>
  <dcterms:created xsi:type="dcterms:W3CDTF">2024-09-03T06:58:38Z</dcterms:created>
  <dcterms:modified xsi:type="dcterms:W3CDTF">2024-09-03T06:58:40Z</dcterms:modified>
</cp:coreProperties>
</file>