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F0B33-8CB4-4D8E-8574-B6DEB5995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66CD0-58A0-42F4-80A7-B8EB32FAA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91BA59-95E7-43DF-AB9F-B621909CB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E000E8-143E-4741-8C3B-A9B600930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A8CF9E-4883-4CAE-9514-0B59F8BB6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B566F8-981F-4693-BCFE-1DBF870D0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AB697E-FA85-4817-A02F-40F18AD9C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EA0E2A-E02A-481F-90AA-797CE6B16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F11B02-B777-4E5F-8B35-8BBD27C82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6DC8D-7478-438B-B7BE-D0232578D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44785-30ED-4ECA-B94F-A87877391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03115114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概率与统计的实际应用案例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医学领域的应用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金融领域的应用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工程领域的应用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社会科学领域的应用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环境科学领域的应用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概率是描述某一事件发生的可能性的数值，通常用一个介于0和1之间的实数来表示。概率越接近于1，事件发生的可能性就越大；概率越接近于0，事件发生的可能性就越小。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统计是从数据中获取信息、进行分析和解释的过程。它涉及到数据的收集、整理、描述、分析和解释等方面，旨在通过对数据的处理来揭示数据背后的规律和特征。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25" r="250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概率与统计的定义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在金融、保险等领域中，概率与统计被广泛应用于风险评估和建模。通过对历史数据的分析，可以估计未来事件发生的概率和分布，从而帮助决策者制定合理的风险管理策略。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医学诊断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在医学领域，概率与统计被用于辅助诊断和治疗决策。通过对病人的症状、体征以及实验室检查结果进行统计分析，医生可以更加准确地诊断疾病并制定个性化的治疗方案。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社会调查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在社会科学领域，概率与统计是社会调查和数据分析的重要工具。通过对样本数据的收集和分析，可以推断出总体的特征和趋势，为政策制定和社会研究提供有力支持。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在制造业中，概率与统计在质量控制方面发挥着重要作用。通过对生产过程中的数据进行统计分析，可以及时发现潜在的问题和缺陷，并采取相应的措施进行改进和优化。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概率与统计在实际应用中的重要性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医学领域的应用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应用贝叶斯定理等概率论原理，结合病人症状和体征，计算患病概率，为临床医生提供参考。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利用统计模型分析疾病发病率和流行趋势，为疾病预防和控制提供决策支持。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基于概率和统计方法对医学影像、生物标志物等数据进行处理和分析，辅助医生进行疾病诊断。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疾病预测与诊断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通过随机对照试验（RCT）等方法，收集药物疗效数据，利用统计分析方法评估药物疗效和安全性。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应用生存分析、回归分析等统计方法，研究药物治疗对患者生存时间、生活质量等指标的影响。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利用元分析（meta-analysis）等方法，对多个研究结果进行综合分析和评价，为药物研发和临床应用提供证据支持。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药物疗效评估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2">
              <a:alpha val="3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975443" y="2672763"/>
            <a:ext cx="2995145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应用随机化、盲法、对照等原则设计临床试验，确保试验的科学性和可靠性。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29234" y="2672763"/>
            <a:ext cx="2995145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利用样本量计算、分组方法选择等统计手段，优化试验设计，提高试验效率和精度。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95001" y="2672763"/>
            <a:ext cx="2995145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应用多因素方差分析、协方差分析等统计方法，分析试验结果，评估不同治疗方案或药物的疗效差异和优劣。同时，结合临床试验的实际情况，对试验设计进行改进和优化，为未来的研究提供更好的基础。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临床试验设计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金融领域的应用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信用评分模型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利用历史信贷数据，通过统计和机器学习技术建立信用评分模型，预测借款人的违约风险。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市场风险管理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运用概率分布和随机过程理论，对金融市场价格波动风险进行建模和评估。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操作风险量化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采用极值理论、贝叶斯网络等方法，对金融机构操作风险进行量化和评估。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风险评估与建模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667" r="9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基于历史数据，计算资产收益率和协方差矩阵，通过优化算法求解最优投资组合权重。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均值-方差优化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利用CAPM理论，计算资产的预期收益率和风险贡献，为投资组合提供理论支持。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资本资产定价模型（CAPM）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采用遗传算法、粒子群优化等黑箱算法，求解复杂投资组合优化问题。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黑箱算法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投资组合优化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运用ARIMA、GARCH等时间序列模型，对金融市场价格波动进行预测和分析。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通过多元线性回归、逻辑回归等模型，研究金融市场变量之间的关系和影响。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利用决策树、随机森林等机器学习算法，对金融市场数据进行分类和预测，辅助投资决策。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决策树与随机森林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市场预测与决策分析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工程领域的应用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利用概率与统计方法，通过收集和分析生产过程中的数据，绘制质量控制图，实时监测产品质量波动情况，确保产品符合质量标准。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在产品设计和开发阶段，运用概率与统计方法进行可靠性试验设计，评估产品在规定条件下的可靠性水平，为产品定型和量产提供依据。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可靠性试验设计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收集产品在使用过程中出现的故障或失效数据，运用概率与统计方法进行寿命数据分析，预测产品的平均寿命和可靠度等指标。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寿命数据分析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质量控制与可靠性分析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工艺参数优化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通过分析生产过程中的数据，运用概率与统计方法找出影响产品质量的关键工艺参数，并进行优化调整，提高产品质量和生产效率。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生产过程控制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利用概率与统计方法对生产过程进行实时监控和数据分析，及时发现并解决生产过程中的问题，确保生产过程的稳定性和可控性。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多品种小批量生产调度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针对多品种小批量生产模式，运用概率与统计方法进行生产调度优化，合理安排生产计划和资源分配，提高生产系统的柔性和效率。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生产过程优化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https://d.book118.com/996103115114010052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2024-09-18T21:06:54.538</cp:lastPrinted>
  <dcterms:created xsi:type="dcterms:W3CDTF">2024-09-18T13:06:54Z</dcterms:created>
  <dcterms:modified xsi:type="dcterms:W3CDTF">2024-09-18T13:06:56Z</dcterms:modified>
</cp:coreProperties>
</file>