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001F05-070D-436C-9764-F526040AA3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DFE954-0938-406D-A6D1-395EDD5672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63C187-F156-4986-B723-17EE32065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C6B048-A9A2-41EB-B335-B08DE3B850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F925E5-8A95-47EE-873C-F4FD96E144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F8E3DB-798E-4EB4-B2DF-4A1BFFD4DF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DD7091-E7DB-40B0-B69E-5943F86F37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0B5D5B-4D32-4865-961A-438B4DF367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589743-F578-4959-9ECB-4E7E338E17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086607-0ACF-4A38-B7F2-EB0C04605C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EA6B94-A44B-42C8-957B-6448B6102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0313420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脑梗死后神经代谢紊乱的分子机制及干预策略</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脑梗死后神经代谢紊乱的机制
 缺血性脑损伤中能量代谢改变
 氧化应激和神经代谢紊乱
 炎症反应与神经代谢紊乱
 兴奋性毒性与神经代谢紊乱
 脑梗死后神经代谢紊乱的干预策略
 抗氧化剂对神经代谢紊乱的干预
 抗炎剂对神经代谢紊乱的干预</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脑梗死后神经代谢紊乱的机制</a:t>
            </a:r>
          </a:p>
        </p:txBody>
      </p:sp>
      <p:sp>
        <p:nvSpPr>
          <p:cNvPr id="3" name="Subtitle 2"/>
          <p:cNvSpPr>
            <a:spLocks noGrp="1"/>
          </p:cNvSpPr>
          <p:nvPr>
            <p:ph type="subTitle" idx="1"/>
          </p:nvPr>
        </p:nvSpPr>
        <p:spPr/>
        <p:txBody>
          <a:bodyPr/>
          <a:lstStyle/>
          <a:p>
            <a:r>
              <a:t>脑梗死后神经代谢紊乱的分子机制及干预策略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脑梗死后神经代谢紊乱的机制</a:t>
            </a:r>
          </a:p>
        </p:txBody>
      </p:sp>
      <p:sp>
        <p:nvSpPr>
          <p:cNvPr id="3" name="Text Placeholder 2"/>
          <p:cNvSpPr>
            <a:spLocks noGrp="1"/>
          </p:cNvSpPr>
          <p:nvPr>
            <p:ph type="body" idx="1"/>
          </p:nvPr>
        </p:nvSpPr>
        <p:spPr/>
        <p:txBody>
          <a:bodyPr/>
          <a:lstStyle/>
          <a:p>
            <a:r>
              <a:t>脑缺血对神经元兴奋毒性损伤：</a:t>
            </a:r>
          </a:p>
        </p:txBody>
      </p:sp>
      <p:sp>
        <p:nvSpPr>
          <p:cNvPr id="4" name="Content Placeholder 3"/>
          <p:cNvSpPr>
            <a:spLocks noGrp="1"/>
          </p:cNvSpPr>
          <p:nvPr>
            <p:ph sz="half" idx="2"/>
          </p:nvPr>
        </p:nvSpPr>
        <p:spPr/>
        <p:txBody>
          <a:bodyPr/>
          <a:lstStyle/>
          <a:p>
            <a:r>
              <a:t>1. 缺血条件下，神经元细胞内谷氨酸浓度增加，进而导致兴奋性毒性损伤，造成神经元死亡。</a:t>
            </a:r>
          </a:p>
          <a:p>
            <a:r>
              <a:t>2. 缺血导致突触功能丧失，进而影响神经元通讯和整体脑功能。</a:t>
            </a:r>
          </a:p>
          <a:p>
            <a:r>
              <a:t>3. 缺血引起的兴奋性毒性损伤可通过拮抗 NMDAR 受体或降低谷氨酸释放来抑制。</a:t>
            </a:r>
          </a:p>
        </p:txBody>
      </p:sp>
      <p:sp>
        <p:nvSpPr>
          <p:cNvPr id="5" name="Text Placeholder 4"/>
          <p:cNvSpPr>
            <a:spLocks noGrp="1"/>
          </p:cNvSpPr>
          <p:nvPr>
            <p:ph type="body" idx="3"/>
          </p:nvPr>
        </p:nvSpPr>
        <p:spPr/>
        <p:txBody>
          <a:bodyPr/>
          <a:lstStyle/>
          <a:p>
            <a:r>
              <a:t>线粒体功能障碍：</a:t>
            </a:r>
          </a:p>
        </p:txBody>
      </p:sp>
      <p:sp>
        <p:nvSpPr>
          <p:cNvPr id="6" name="Content Placeholder 5"/>
          <p:cNvSpPr>
            <a:spLocks noGrp="1"/>
          </p:cNvSpPr>
          <p:nvPr>
            <p:ph sz="half" idx="4"/>
          </p:nvPr>
        </p:nvSpPr>
        <p:spPr/>
        <p:txBody>
          <a:bodyPr/>
          <a:lstStyle/>
          <a:p>
            <a:r>
              <a:t>1. 缺血导致线粒体氧化磷酸化受损，进而导致能量生成减少和线粒体膜电位的丧失。</a:t>
            </a:r>
          </a:p>
          <a:p>
            <a:r>
              <a:t>2. 线粒体功能障碍导致细胞内 Ca2+ 超载，进而激活多种细胞死亡途径。</a:t>
            </a:r>
          </a:p>
          <a:p>
            <a:r>
              <a:t>3. 缺血导致线粒体释放细胞色素 c 和 Smac/DIABLO 等促凋亡因子，进而激活凋亡途径。</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脑梗死后神经代谢紊乱的机制</a:t>
            </a:r>
          </a:p>
        </p:txBody>
      </p:sp>
      <p:sp>
        <p:nvSpPr>
          <p:cNvPr id="3" name="Text Placeholder 2"/>
          <p:cNvSpPr>
            <a:spLocks noGrp="1"/>
          </p:cNvSpPr>
          <p:nvPr>
            <p:ph type="body" idx="1"/>
          </p:nvPr>
        </p:nvSpPr>
        <p:spPr/>
        <p:txBody>
          <a:bodyPr/>
          <a:lstStyle/>
          <a:p>
            <a:r>
              <a:t>氧化应激：</a:t>
            </a:r>
          </a:p>
        </p:txBody>
      </p:sp>
      <p:sp>
        <p:nvSpPr>
          <p:cNvPr id="4" name="Content Placeholder 3"/>
          <p:cNvSpPr>
            <a:spLocks noGrp="1"/>
          </p:cNvSpPr>
          <p:nvPr>
            <p:ph sz="half" idx="2"/>
          </p:nvPr>
        </p:nvSpPr>
        <p:spPr/>
        <p:txBody>
          <a:bodyPr/>
          <a:lstStyle/>
          <a:p>
            <a:r>
              <a:t>1. 缺血条件下，活性氧（ROS）和活性氮（RNS）水平增加，进而导致氧化应激，造成脂质过氧化、蛋白质氧化和 DNA 损伤。</a:t>
            </a:r>
          </a:p>
          <a:p>
            <a:r>
              <a:t>2. 氧化应激可激活多种细胞死亡途径，包括凋亡、坏死和自噬。</a:t>
            </a:r>
          </a:p>
          <a:p>
            <a:r>
              <a:t>3. 抗氧化剂可通过清除 ROS 和 RNS 来抑制氧化应激，进而保护神经元免受损伤。</a:t>
            </a:r>
          </a:p>
        </p:txBody>
      </p:sp>
      <p:sp>
        <p:nvSpPr>
          <p:cNvPr id="5" name="Text Placeholder 4"/>
          <p:cNvSpPr>
            <a:spLocks noGrp="1"/>
          </p:cNvSpPr>
          <p:nvPr>
            <p:ph type="body" idx="3"/>
          </p:nvPr>
        </p:nvSpPr>
        <p:spPr/>
        <p:txBody>
          <a:bodyPr/>
          <a:lstStyle/>
          <a:p>
            <a:r>
              <a:t>炎症反应：</a:t>
            </a:r>
          </a:p>
        </p:txBody>
      </p:sp>
      <p:sp>
        <p:nvSpPr>
          <p:cNvPr id="6" name="Content Placeholder 5"/>
          <p:cNvSpPr>
            <a:spLocks noGrp="1"/>
          </p:cNvSpPr>
          <p:nvPr>
            <p:ph sz="half" idx="4"/>
          </p:nvPr>
        </p:nvSpPr>
        <p:spPr/>
        <p:txBody>
          <a:bodyPr/>
          <a:lstStyle/>
          <a:p>
            <a:r>
              <a:t>1. 缺血会导致炎症反应的激活，包括中性粒细胞浸润、微胶细胞激活和促炎因子释放。</a:t>
            </a:r>
          </a:p>
          <a:p>
            <a:r>
              <a:t>2. 炎症反应可通过释放细胞因子和趋化因子来募集免疫细胞，进而加剧神经损伤。</a:t>
            </a:r>
          </a:p>
          <a:p>
            <a:r>
              <a:t>3. 抗炎治疗可通过抑制炎症反应来保护神经元免受损伤。</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脑梗死后神经代谢紊乱的机制</a:t>
            </a:r>
          </a:p>
        </p:txBody>
      </p:sp>
      <p:sp>
        <p:nvSpPr>
          <p:cNvPr id="3" name="Text Placeholder 2"/>
          <p:cNvSpPr>
            <a:spLocks noGrp="1"/>
          </p:cNvSpPr>
          <p:nvPr>
            <p:ph type="body" idx="1"/>
          </p:nvPr>
        </p:nvSpPr>
        <p:spPr/>
        <p:txBody>
          <a:bodyPr/>
          <a:lstStyle/>
          <a:p>
            <a:r>
              <a:t>细胞凋亡：</a:t>
            </a:r>
          </a:p>
        </p:txBody>
      </p:sp>
      <p:sp>
        <p:nvSpPr>
          <p:cNvPr id="4" name="Content Placeholder 3"/>
          <p:cNvSpPr>
            <a:spLocks noGrp="1"/>
          </p:cNvSpPr>
          <p:nvPr>
            <p:ph sz="half" idx="2"/>
          </p:nvPr>
        </p:nvSpPr>
        <p:spPr/>
        <p:txBody>
          <a:bodyPr/>
          <a:lstStyle/>
          <a:p>
            <a:r>
              <a:t>1. 在缺血性脑卒中中，神经元凋亡是一种重要的细胞死亡机制。</a:t>
            </a:r>
          </a:p>
          <a:p>
            <a:r>
              <a:t>2. 神经元凋亡可通过多种途径发生，包括线粒体途径、死亡受体途径和内质网途径。</a:t>
            </a:r>
          </a:p>
          <a:p>
            <a:r>
              <a:t>3. 抑制神经元凋亡可通过靶向凋亡途径来保护神经元免受损伤。</a:t>
            </a:r>
          </a:p>
        </p:txBody>
      </p:sp>
      <p:sp>
        <p:nvSpPr>
          <p:cNvPr id="5" name="Text Placeholder 4"/>
          <p:cNvSpPr>
            <a:spLocks noGrp="1"/>
          </p:cNvSpPr>
          <p:nvPr>
            <p:ph type="body" idx="3"/>
          </p:nvPr>
        </p:nvSpPr>
        <p:spPr/>
        <p:txBody>
          <a:bodyPr/>
          <a:lstStyle/>
          <a:p>
            <a:r>
              <a:t>自噬：</a:t>
            </a:r>
          </a:p>
        </p:txBody>
      </p:sp>
      <p:sp>
        <p:nvSpPr>
          <p:cNvPr id="6" name="Content Placeholder 5"/>
          <p:cNvSpPr>
            <a:spLocks noGrp="1"/>
          </p:cNvSpPr>
          <p:nvPr>
            <p:ph sz="half" idx="4"/>
          </p:nvPr>
        </p:nvSpPr>
        <p:spPr/>
        <p:txBody>
          <a:bodyPr/>
          <a:lstStyle/>
          <a:p>
            <a:r>
              <a:t>1. 自噬是在缺血性脑卒中中发现的另一种重要的细胞死亡机制。</a:t>
            </a:r>
          </a:p>
          <a:p>
            <a:r>
              <a:t>2. 自噬可通过清除受损细胞器和蛋白质来维持细胞稳态，但在某些情况下也可导致细胞死亡。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缺血性脑损伤中能量代谢改变</a:t>
            </a:r>
          </a:p>
        </p:txBody>
      </p:sp>
      <p:sp>
        <p:nvSpPr>
          <p:cNvPr id="3" name="Subtitle 2"/>
          <p:cNvSpPr>
            <a:spLocks noGrp="1"/>
          </p:cNvSpPr>
          <p:nvPr>
            <p:ph type="subTitle" idx="1"/>
          </p:nvPr>
        </p:nvSpPr>
        <p:spPr/>
        <p:txBody>
          <a:bodyPr/>
          <a:lstStyle/>
          <a:p>
            <a:r>
              <a:t>脑梗死后神经代谢紊乱的分子机制及干预策略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缺血性脑损伤中能量代谢改变</a:t>
            </a:r>
          </a:p>
        </p:txBody>
      </p:sp>
      <p:sp>
        <p:nvSpPr>
          <p:cNvPr id="3" name="Text Placeholder 2"/>
          <p:cNvSpPr>
            <a:spLocks noGrp="1"/>
          </p:cNvSpPr>
          <p:nvPr>
            <p:ph type="body" idx="1"/>
          </p:nvPr>
        </p:nvSpPr>
        <p:spPr/>
        <p:txBody>
          <a:bodyPr/>
          <a:lstStyle/>
          <a:p>
            <a:r>
              <a:t>缺血性脑损伤中ATP生成途径的改变：</a:t>
            </a:r>
          </a:p>
        </p:txBody>
      </p:sp>
      <p:sp>
        <p:nvSpPr>
          <p:cNvPr id="4" name="Content Placeholder 3"/>
          <p:cNvSpPr>
            <a:spLocks noGrp="1"/>
          </p:cNvSpPr>
          <p:nvPr>
            <p:ph sz="half" idx="2"/>
          </p:nvPr>
        </p:nvSpPr>
        <p:spPr/>
        <p:txBody>
          <a:bodyPr/>
          <a:lstStyle/>
          <a:p>
            <a:r>
              <a:t>1. 脑卒中的主要原因是脑血流中断引起脑组织缺血缺氧，缺血缺氧会损伤神经元，而神经元损伤后，脑组织中ATP的产生会减少。</a:t>
            </a:r>
          </a:p>
          <a:p>
            <a:r>
              <a:t>2. 缺血性脑损伤后，由于脑血流中断，葡萄糖和氧气的供应不足，导致脑组织中ATP的生成减少。</a:t>
            </a:r>
          </a:p>
          <a:p>
            <a:r>
              <a:t>3. 脑缺血缺氧后，脑组织中ATP的生成主要通过糖酵解途径，糖酵解途径是无氧条件下葡萄糖分解的主要途径，糖酵解途径只能产生少量ATP。</a:t>
            </a:r>
          </a:p>
        </p:txBody>
      </p:sp>
      <p:sp>
        <p:nvSpPr>
          <p:cNvPr id="5" name="Text Placeholder 4"/>
          <p:cNvSpPr>
            <a:spLocks noGrp="1"/>
          </p:cNvSpPr>
          <p:nvPr>
            <p:ph type="body" idx="3"/>
          </p:nvPr>
        </p:nvSpPr>
        <p:spPr/>
        <p:txBody>
          <a:bodyPr/>
          <a:lstStyle/>
          <a:p>
            <a:r>
              <a:t>缺血性脑损伤中能量代谢改变的分子机制：</a:t>
            </a:r>
          </a:p>
        </p:txBody>
      </p:sp>
      <p:sp>
        <p:nvSpPr>
          <p:cNvPr id="6" name="Content Placeholder 5"/>
          <p:cNvSpPr>
            <a:spLocks noGrp="1"/>
          </p:cNvSpPr>
          <p:nvPr>
            <p:ph sz="half" idx="4"/>
          </p:nvPr>
        </p:nvSpPr>
        <p:spPr/>
        <p:txBody>
          <a:bodyPr/>
          <a:lstStyle/>
          <a:p>
            <a:r>
              <a:t>1. 缺血性脑损伤后，脑组织中ATP的生成减少，导致脑组织中的能量代谢发生改变。</a:t>
            </a:r>
          </a:p>
          <a:p>
            <a:r>
              <a:t>2. 缺血性脑损伤后，脑组织中葡萄糖的代谢减少，导致脑组织中乳酸的产生增加。</a:t>
            </a:r>
          </a:p>
          <a:p>
            <a:r>
              <a:t>3. 缺血性脑损伤后，脑组织中谷氨酸的代谢增加，导致脑组织中谷氨酸的浓度升高。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缺血性脑损伤中能量代谢改变</a:t>
            </a:r>
          </a:p>
        </p:txBody>
      </p:sp>
      <p:sp>
        <p:nvSpPr>
          <p:cNvPr id="3" name="Text Placeholder 2"/>
          <p:cNvSpPr>
            <a:spLocks noGrp="1"/>
          </p:cNvSpPr>
          <p:nvPr>
            <p:ph type="body" idx="1"/>
          </p:nvPr>
        </p:nvSpPr>
        <p:spPr/>
        <p:txBody>
          <a:bodyPr/>
          <a:lstStyle/>
          <a:p>
            <a:r>
              <a:t>缺血性脑损伤中能量代谢改变的干预策略：</a:t>
            </a:r>
          </a:p>
        </p:txBody>
      </p:sp>
      <p:sp>
        <p:nvSpPr>
          <p:cNvPr id="4" name="Content Placeholder 3"/>
          <p:cNvSpPr>
            <a:spLocks noGrp="1"/>
          </p:cNvSpPr>
          <p:nvPr>
            <p:ph sz="half" idx="2"/>
          </p:nvPr>
        </p:nvSpPr>
        <p:spPr/>
        <p:txBody>
          <a:bodyPr/>
          <a:lstStyle/>
          <a:p>
            <a:r>
              <a:t>1. 缺血性脑损伤后，可以通过增加脑组织中的葡萄糖供应来改善脑组织中的能量代谢。</a:t>
            </a:r>
          </a:p>
          <a:p>
            <a:r>
              <a:t>2. 缺血性脑损伤后，可以通过抑制脑组织中的乳酸产生来改善脑组织中的能量代谢。</a:t>
            </a:r>
          </a:p>
          <a:p>
            <a:r>
              <a:t>3. 缺血性脑损伤后，可以通过抑制脑组织中的谷氨酸代谢来改善脑组织中的能量代谢。</a:t>
            </a:r>
          </a:p>
        </p:txBody>
      </p:sp>
      <p:sp>
        <p:nvSpPr>
          <p:cNvPr id="5" name="Text Placeholder 4"/>
          <p:cNvSpPr>
            <a:spLocks noGrp="1"/>
          </p:cNvSpPr>
          <p:nvPr>
            <p:ph type="body" idx="3"/>
          </p:nvPr>
        </p:nvSpPr>
        <p:spPr/>
        <p:txBody>
          <a:bodyPr/>
          <a:lstStyle/>
          <a:p>
            <a:r>
              <a:t>缺血性脑损伤中能量代谢改变的治疗靶点：</a:t>
            </a:r>
          </a:p>
        </p:txBody>
      </p:sp>
      <p:sp>
        <p:nvSpPr>
          <p:cNvPr id="6" name="Content Placeholder 5"/>
          <p:cNvSpPr>
            <a:spLocks noGrp="1"/>
          </p:cNvSpPr>
          <p:nvPr>
            <p:ph sz="half" idx="4"/>
          </p:nvPr>
        </p:nvSpPr>
        <p:spPr/>
        <p:txBody>
          <a:bodyPr/>
          <a:lstStyle/>
          <a:p>
            <a:r>
              <a:t>1. 缺血性脑损伤后，脑组织中的能量代谢发生改变，这些改变是脑损伤的重要病理机制。</a:t>
            </a:r>
          </a:p>
          <a:p>
            <a:r>
              <a:t>2. 缺血性脑损伤后，脑组织中的能量代谢改变可以通过靶向治疗来改善，靶向治疗可以改善脑损伤后的神经功能恢复。</a:t>
            </a:r>
          </a:p>
          <a:p>
            <a:r>
              <a:t>3. 缺血性脑损伤后，脑组织中的能量代谢改变的治疗靶点包括葡萄糖转运体、乳酸脱氢酶和谷氨酸转运体。</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缺血性脑损伤中能量代谢改变</a:t>
            </a:r>
          </a:p>
        </p:txBody>
      </p:sp>
      <p:sp>
        <p:nvSpPr>
          <p:cNvPr id="3" name="Text Placeholder 2"/>
          <p:cNvSpPr>
            <a:spLocks noGrp="1"/>
          </p:cNvSpPr>
          <p:nvPr>
            <p:ph type="body" idx="1"/>
          </p:nvPr>
        </p:nvSpPr>
        <p:spPr/>
        <p:txBody>
          <a:bodyPr/>
          <a:lstStyle/>
          <a:p>
            <a:r>
              <a:t>缺血性脑损伤中能量代谢改变的研究进展：</a:t>
            </a:r>
          </a:p>
        </p:txBody>
      </p:sp>
      <p:sp>
        <p:nvSpPr>
          <p:cNvPr id="4" name="Content Placeholder 3"/>
          <p:cNvSpPr>
            <a:spLocks noGrp="1"/>
          </p:cNvSpPr>
          <p:nvPr>
            <p:ph sz="half" idx="2"/>
          </p:nvPr>
        </p:nvSpPr>
        <p:spPr/>
        <p:txBody>
          <a:bodyPr/>
          <a:lstStyle/>
          <a:p>
            <a:r>
              <a:t>1. 缺血性脑损伤后，脑组织中的能量代谢发生改变，这些改变是脑损伤的重要病理机制。</a:t>
            </a:r>
          </a:p>
          <a:p>
            <a:r>
              <a:t>2. 近年来，随着对缺血性脑损伤的研究不断深入，人们对缺血性脑损伤后脑组织中的能量代谢改变有了更多的了解。</a:t>
            </a:r>
          </a:p>
          <a:p>
            <a:r>
              <a:t>3. 目前，缺血性脑损伤后脑组织中的能量代谢改变的研究主要集中在以下几个方面：缺血性脑损伤后脑组织中的能量代谢改变的分子机制、缺血性脑损伤后脑组织中的能量代谢改变的治疗靶点、缺血性脑损伤后脑组织中的能量代谢改变的干预策略。</a:t>
            </a:r>
          </a:p>
        </p:txBody>
      </p:sp>
      <p:sp>
        <p:nvSpPr>
          <p:cNvPr id="5" name="Text Placeholder 4"/>
          <p:cNvSpPr>
            <a:spLocks noGrp="1"/>
          </p:cNvSpPr>
          <p:nvPr>
            <p:ph type="body" idx="3"/>
          </p:nvPr>
        </p:nvSpPr>
        <p:spPr/>
        <p:txBody>
          <a:bodyPr/>
          <a:lstStyle/>
          <a:p>
            <a:r>
              <a:t>缺血性脑损伤中能量代谢改变的临床意义：</a:t>
            </a:r>
          </a:p>
        </p:txBody>
      </p:sp>
      <p:sp>
        <p:nvSpPr>
          <p:cNvPr id="6" name="Content Placeholder 5"/>
          <p:cNvSpPr>
            <a:spLocks noGrp="1"/>
          </p:cNvSpPr>
          <p:nvPr>
            <p:ph sz="half" idx="4"/>
          </p:nvPr>
        </p:nvSpPr>
        <p:spPr/>
        <p:txBody>
          <a:bodyPr/>
          <a:lstStyle/>
          <a:p>
            <a:r>
              <a:t>1. 缺血性脑损伤后，脑组织中的能量代谢发生改变，这些改变是脑损伤的重要病理机制。</a:t>
            </a:r>
          </a:p>
          <a:p>
            <a:r>
              <a:t>2. 缺血性脑损伤后，脑组织中的能量代谢改变可以导致脑损伤后的神经功能障碍。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氧化应激和神经代谢紊乱</a:t>
            </a:r>
          </a:p>
        </p:txBody>
      </p:sp>
      <p:sp>
        <p:nvSpPr>
          <p:cNvPr id="3" name="Subtitle 2"/>
          <p:cNvSpPr>
            <a:spLocks noGrp="1"/>
          </p:cNvSpPr>
          <p:nvPr>
            <p:ph type="subTitle" idx="1"/>
          </p:nvPr>
        </p:nvSpPr>
        <p:spPr/>
        <p:txBody>
          <a:bodyPr/>
          <a:lstStyle/>
          <a:p>
            <a:r>
              <a:t>脑梗死后神经代谢紊乱的分子机制及干预策略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氧化应激和神经代谢紊乱</a:t>
            </a:r>
          </a:p>
        </p:txBody>
      </p:sp>
      <p:sp>
        <p:nvSpPr>
          <p:cNvPr id="3" name="Text Placeholder 2"/>
          <p:cNvSpPr>
            <a:spLocks noGrp="1"/>
          </p:cNvSpPr>
          <p:nvPr>
            <p:ph type="body" idx="1"/>
          </p:nvPr>
        </p:nvSpPr>
        <p:spPr/>
        <p:txBody>
          <a:bodyPr/>
          <a:lstStyle/>
          <a:p>
            <a:r>
              <a:t>氧化应激和神经代谢紊乱：</a:t>
            </a:r>
          </a:p>
        </p:txBody>
      </p:sp>
      <p:sp>
        <p:nvSpPr>
          <p:cNvPr id="4" name="Content Placeholder 3"/>
          <p:cNvSpPr>
            <a:spLocks noGrp="1"/>
          </p:cNvSpPr>
          <p:nvPr>
            <p:ph sz="half" idx="2"/>
          </p:nvPr>
        </p:nvSpPr>
        <p:spPr/>
        <p:txBody>
          <a:bodyPr/>
          <a:lstStyle/>
          <a:p>
            <a:r>
              <a:t>1. 脑梗死后，由于缺血再灌注损伤、炎症反应等因素，导致活性氧（ROS）产生增加，超出机体清除能力，引起氧化应激。</a:t>
            </a:r>
          </a:p>
          <a:p>
            <a:r>
              <a:t>2. 氧化应激破坏脂质、蛋白质和核酸等生物大分子，导致细胞膜损伤、蛋白质变性、基因突变等，进而引发神经元凋亡和神经功能障碍。</a:t>
            </a:r>
          </a:p>
          <a:p>
            <a:r>
              <a:t>3. 氧化应激还可通过激活氧化敏感的信号通路，如MAPK、NF-κB和PI3K/Akt通路，进一步加剧神经代谢紊乱。</a:t>
            </a:r>
          </a:p>
        </p:txBody>
      </p:sp>
      <p:sp>
        <p:nvSpPr>
          <p:cNvPr id="5" name="Text Placeholder 4"/>
          <p:cNvSpPr>
            <a:spLocks noGrp="1"/>
          </p:cNvSpPr>
          <p:nvPr>
            <p:ph type="body" idx="3"/>
          </p:nvPr>
        </p:nvSpPr>
        <p:spPr/>
        <p:txBody>
          <a:bodyPr/>
          <a:lstStyle/>
          <a:p>
            <a:r>
              <a:t>神经代谢紊乱的主要原因：</a:t>
            </a:r>
          </a:p>
        </p:txBody>
      </p:sp>
      <p:sp>
        <p:nvSpPr>
          <p:cNvPr id="6" name="Content Placeholder 5"/>
          <p:cNvSpPr>
            <a:spLocks noGrp="1"/>
          </p:cNvSpPr>
          <p:nvPr>
            <p:ph sz="half" idx="4"/>
          </p:nvPr>
        </p:nvSpPr>
        <p:spPr/>
        <p:txBody>
          <a:bodyPr/>
          <a:lstStyle/>
          <a:p>
            <a:r>
              <a:t>1. 线粒体功能障碍：线粒体是细胞能量的主要来源，脑梗死后，线粒体功能障碍导致ATP产生减少，引起神经元能量代谢紊乱。</a:t>
            </a:r>
          </a:p>
          <a:p>
            <a:r>
              <a:t>2. 糖酵解受损：脑梗死后，缺血导致葡萄糖供应不足，糖酵解受损，丙酮酸和其他中间代谢产物积累，导致能量代谢紊乱。</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炎症反应与神经代谢紊乱</a:t>
            </a:r>
          </a:p>
        </p:txBody>
      </p:sp>
      <p:sp>
        <p:nvSpPr>
          <p:cNvPr id="3" name="Subtitle 2"/>
          <p:cNvSpPr>
            <a:spLocks noGrp="1"/>
          </p:cNvSpPr>
          <p:nvPr>
            <p:ph type="subTitle" idx="1"/>
          </p:nvPr>
        </p:nvSpPr>
        <p:spPr/>
        <p:txBody>
          <a:bodyPr/>
          <a:lstStyle/>
          <a:p>
            <a:r>
              <a:t>脑梗死后神经代谢紊乱的分子机制及干预策略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炎症反应与神经代谢紊乱</a:t>
            </a:r>
          </a:p>
        </p:txBody>
      </p:sp>
      <p:sp>
        <p:nvSpPr>
          <p:cNvPr id="3" name="Text Placeholder 2"/>
          <p:cNvSpPr>
            <a:spLocks noGrp="1"/>
          </p:cNvSpPr>
          <p:nvPr>
            <p:ph type="body" idx="1"/>
          </p:nvPr>
        </p:nvSpPr>
        <p:spPr/>
        <p:txBody>
          <a:bodyPr/>
          <a:lstStyle/>
          <a:p>
            <a:r>
              <a:t>炎症反应诱导神经元凋亡导致神经代谢紊乱</a:t>
            </a:r>
          </a:p>
        </p:txBody>
      </p:sp>
      <p:sp>
        <p:nvSpPr>
          <p:cNvPr id="4" name="Content Placeholder 3"/>
          <p:cNvSpPr>
            <a:spLocks noGrp="1"/>
          </p:cNvSpPr>
          <p:nvPr>
            <p:ph sz="half" idx="2"/>
          </p:nvPr>
        </p:nvSpPr>
        <p:spPr/>
        <p:txBody>
          <a:bodyPr/>
          <a:lstStyle/>
          <a:p>
            <a:r>
              <a:t>1. 炎症反应是脑梗死后神经损伤的主要病理机制之一，炎症因子如白细胞介素(IL)-1β、肿瘤坏死因子(TNF)-α可诱导神经元凋亡，进而导致神经代谢紊乱。</a:t>
            </a:r>
          </a:p>
          <a:p>
            <a:r>
              <a:t>2. IL-1β和TNF-α可通过激活NF-κB信号通路和线粒体凋亡通路，导致神经元凋亡。</a:t>
            </a:r>
          </a:p>
          <a:p>
            <a:r>
              <a:t>3. 抑制炎症反应可通过减少神经元凋亡，改善神经代谢紊乱，促进神经功能恢复。</a:t>
            </a:r>
          </a:p>
        </p:txBody>
      </p:sp>
      <p:sp>
        <p:nvSpPr>
          <p:cNvPr id="5" name="Text Placeholder 4"/>
          <p:cNvSpPr>
            <a:spLocks noGrp="1"/>
          </p:cNvSpPr>
          <p:nvPr>
            <p:ph type="body" idx="3"/>
          </p:nvPr>
        </p:nvSpPr>
        <p:spPr/>
        <p:txBody>
          <a:bodyPr/>
          <a:lstStyle/>
          <a:p>
            <a:r>
              <a:t>炎症反应导致血脑屏障破坏加剧神经代谢紊乱</a:t>
            </a:r>
          </a:p>
        </p:txBody>
      </p:sp>
      <p:sp>
        <p:nvSpPr>
          <p:cNvPr id="6" name="Content Placeholder 5"/>
          <p:cNvSpPr>
            <a:spLocks noGrp="1"/>
          </p:cNvSpPr>
          <p:nvPr>
            <p:ph sz="half" idx="4"/>
          </p:nvPr>
        </p:nvSpPr>
        <p:spPr/>
        <p:txBody>
          <a:bodyPr/>
          <a:lstStyle/>
          <a:p>
            <a:r>
              <a:t>1. 炎症反应可导致血脑屏障破坏，使神经元暴露于循环中的毒性物质，进而加剧神经代谢紊乱。</a:t>
            </a:r>
          </a:p>
          <a:p>
            <a:r>
              <a:t>2. 血脑屏障破坏可导致神经元能量代谢障碍，突触功能异常，最终导致神经功能缺损。</a:t>
            </a:r>
          </a:p>
          <a:p>
            <a:r>
              <a:t>3. 修复血脑屏障可通过减少神经元毒性物质的暴露，改善神经代谢紊乱，促进神经功能恢复。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炎症反应与神经代谢紊乱</a:t>
            </a:r>
          </a:p>
        </p:txBody>
      </p:sp>
      <p:sp>
        <p:nvSpPr>
          <p:cNvPr id="3" name="Content Placeholder 2"/>
          <p:cNvSpPr>
            <a:spLocks noGrp="1"/>
          </p:cNvSpPr>
          <p:nvPr>
            <p:ph sz="half" idx="2"/>
          </p:nvPr>
        </p:nvSpPr>
        <p:spPr/>
        <p:txBody>
          <a:bodyPr/>
          <a:lstStyle/>
          <a:p>
            <a:r>
              <a:t>1. 炎症反应可诱导氧化应激，产生大量活性氧和自由基，导致神经元脂质过氧化、蛋白质氧化和DNA损伤，进而加剧神经代谢紊乱。</a:t>
            </a:r>
          </a:p>
          <a:p>
            <a:r>
              <a:t>2. 氧化应激可导致神经元能量代谢障碍，突触功能异常，最终导致神经功能缺损。</a:t>
            </a:r>
          </a:p>
          <a:p>
            <a:r>
              <a:t>3. 抗氧化治疗可通过减少氧化应激，改善神经代谢紊乱，促进神经功能恢复。</a:t>
            </a:r>
          </a:p>
        </p:txBody>
      </p:sp>
      <p:sp>
        <p:nvSpPr>
          <p:cNvPr id="4" name="Text Placeholder 3"/>
          <p:cNvSpPr>
            <a:spLocks noGrp="1"/>
          </p:cNvSpPr>
          <p:nvPr>
            <p:ph type="body" idx="3"/>
          </p:nvPr>
        </p:nvSpPr>
        <p:spPr/>
        <p:txBody>
          <a:bodyPr/>
          <a:lstStyle/>
          <a:p>
            <a:r>
              <a:t>炎症反应导致神经胶质细胞活化加剧神经代谢紊乱</a:t>
            </a:r>
          </a:p>
        </p:txBody>
      </p:sp>
      <p:sp>
        <p:nvSpPr>
          <p:cNvPr id="5" name="Content Placeholder 4"/>
          <p:cNvSpPr>
            <a:spLocks noGrp="1"/>
          </p:cNvSpPr>
          <p:nvPr>
            <p:ph sz="half" idx="4"/>
          </p:nvPr>
        </p:nvSpPr>
        <p:spPr/>
        <p:txBody>
          <a:bodyPr/>
          <a:lstStyle/>
          <a:p>
            <a:r>
              <a:t>1. 炎症反应可导致神经胶质细胞活化，如星形胶质细胞和微胶细胞，这些细胞释放炎症因子和细胞因子，进一步加剧神经代谢紊乱。</a:t>
            </a:r>
          </a:p>
          <a:p>
            <a:r>
              <a:t>2. 星形胶质细胞活化可导致神经元能量代谢障碍，突触功能异常，最终导致神经功能缺损。</a:t>
            </a:r>
          </a:p>
          <a:p>
            <a:r>
              <a:t>3. 微胶细胞活化可释放促炎因子，如IL-1β和TNF-α，进一步加剧神经炎症反应和神经代谢紊乱。</a:t>
            </a:r>
          </a:p>
        </p:txBody>
      </p:sp>
      <p:sp>
        <p:nvSpPr>
          <p:cNvPr id="6" name="Text Placeholder 5"/>
          <p:cNvSpPr>
            <a:spLocks noGrp="1"/>
          </p:cNvSpPr>
          <p:nvPr>
            <p:ph type="body" idx="1"/>
          </p:nvPr>
        </p:nvSpPr>
        <p:spPr/>
        <p:txBody>
          <a:bodyPr/>
          <a:lstStyle/>
          <a:p>
            <a:r>
              <a:t>炎症反应诱导氧化应激加剧神经代谢紊乱</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炎症反应与神经代谢紊乱</a:t>
            </a:r>
          </a:p>
        </p:txBody>
      </p:sp>
      <p:sp>
        <p:nvSpPr>
          <p:cNvPr id="3" name="Text Placeholder 2"/>
          <p:cNvSpPr>
            <a:spLocks noGrp="1"/>
          </p:cNvSpPr>
          <p:nvPr>
            <p:ph type="body" idx="1"/>
          </p:nvPr>
        </p:nvSpPr>
        <p:spPr/>
        <p:txBody>
          <a:bodyPr/>
          <a:lstStyle/>
          <a:p>
            <a:r>
              <a:t>炎症反应导致神经干细胞分化异常加剧神经代谢紊乱</a:t>
            </a:r>
          </a:p>
        </p:txBody>
      </p:sp>
      <p:sp>
        <p:nvSpPr>
          <p:cNvPr id="4" name="Content Placeholder 3"/>
          <p:cNvSpPr>
            <a:spLocks noGrp="1"/>
          </p:cNvSpPr>
          <p:nvPr>
            <p:ph sz="half" idx="2"/>
          </p:nvPr>
        </p:nvSpPr>
        <p:spPr/>
        <p:txBody>
          <a:bodyPr/>
          <a:lstStyle/>
          <a:p>
            <a:r>
              <a:t>1. 炎症反应可导致神经干细胞分化异常，抑制神经元生成，进而加剧神经代谢紊乱。</a:t>
            </a:r>
          </a:p>
          <a:p>
            <a:r>
              <a:t>2. 炎症因子如IL-1β和TNF-α可抑制神经干细胞增殖和分化，促进星形胶质细胞和微胶细胞增殖和活化，进一步加剧神经代谢紊乱。</a:t>
            </a:r>
          </a:p>
          <a:p>
            <a:r>
              <a:t>3. 促进神经干细胞分化可通过增加神经元数量，改善神经代谢紊乱，促进神经功能恢复。</a:t>
            </a:r>
          </a:p>
        </p:txBody>
      </p:sp>
      <p:sp>
        <p:nvSpPr>
          <p:cNvPr id="5" name="Text Placeholder 4"/>
          <p:cNvSpPr>
            <a:spLocks noGrp="1"/>
          </p:cNvSpPr>
          <p:nvPr>
            <p:ph type="body" idx="3"/>
          </p:nvPr>
        </p:nvSpPr>
        <p:spPr/>
        <p:txBody>
          <a:bodyPr/>
          <a:lstStyle/>
          <a:p>
            <a:r>
              <a:t>炎症反应导致神经血管耦联障碍加剧神经代谢紊乱</a:t>
            </a:r>
          </a:p>
        </p:txBody>
      </p:sp>
      <p:sp>
        <p:nvSpPr>
          <p:cNvPr id="6" name="Content Placeholder 5"/>
          <p:cNvSpPr>
            <a:spLocks noGrp="1"/>
          </p:cNvSpPr>
          <p:nvPr>
            <p:ph sz="half" idx="4"/>
          </p:nvPr>
        </p:nvSpPr>
        <p:spPr/>
        <p:txBody>
          <a:bodyPr/>
          <a:lstStyle/>
          <a:p>
            <a:r>
              <a:t>1. 炎症反应可导致神经血管耦联障碍，即神经活动与脑血流供应之间的失衡，进而加剧神经代谢紊乱。</a:t>
            </a:r>
          </a:p>
          <a:p>
            <a:r>
              <a:t>2. 炎症因子如IL-1β和TNF-α可抑制脑血管舒张反应，导致脑血流减少，进而加剧神经代谢紊乱。</a:t>
            </a:r>
          </a:p>
          <a:p>
            <a:r>
              <a:t>3. 改善神经血管耦联可通过增加脑血流供应，改善神经代谢紊乱，促进神经功能恢复。</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https://d.book118.com/996103134203010103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脑梗死后神经代谢紊乱的机制</vt:lpstr>
      <vt:lpstr> 脑梗死后神经代谢紊乱的机制</vt:lpstr>
      <vt:lpstr> 脑梗死后神经代谢紊乱的机制</vt:lpstr>
      <vt:lpstr> 脑梗死后神经代谢紊乱的机制</vt:lpstr>
      <vt:lpstr> 缺血性脑损伤中能量代谢改变</vt:lpstr>
      <vt:lpstr> 缺血性脑损伤中能量代谢改变</vt:lpstr>
      <vt:lpstr> 缺血性脑损伤中能量代谢改变</vt:lpstr>
      <vt:lpstr> 缺血性脑损伤中能量代谢改变</vt:lpstr>
      <vt:lpstr> 氧化应激和神经代谢紊乱</vt:lpstr>
      <vt:lpstr> 氧化应激和神经代谢紊乱</vt:lpstr>
      <vt:lpstr> 炎症反应与神经代谢紊乱</vt:lpstr>
      <vt:lpstr> 炎症反应与神经代谢紊乱</vt:lpstr>
      <vt:lpstr> 炎症反应与神经代谢紊乱</vt:lpstr>
      <vt:lpstr> 炎症反应与神经代谢紊乱</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2024-09-29T02:00:27.090</cp:lastPrinted>
  <dcterms:created xsi:type="dcterms:W3CDTF">2024-09-28T18:00:27Z</dcterms:created>
  <dcterms:modified xsi:type="dcterms:W3CDTF">2024-09-28T18:00:29Z</dcterms:modified>
</cp:coreProperties>
</file>