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041D9-6F88-4B17-B717-DF3629C4D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C1AF1D-3AF9-404E-8B00-3BF633CBE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58950-396A-49A0-96F1-FF078ADA8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A04C2E-309D-423F-8240-BEF1BCC14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E1FD72-DF51-4BD7-A8AB-A6651FA4F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3E4120-E821-4FE1-8F6A-BED3957E8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170BD8-85DD-4601-9F42-B9582F991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C27DE-DAC6-4FFA-8F69-EE66B6FF7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AC1C58-7B37-4BA7-B551-07A380EDC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80432D-29C9-4D76-B198-B470033E3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5D7ED8-B8E8-497E-AB84-AA7E2171C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0420305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现场监督工作管理的作用和价值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现场监督工作管理的核心作用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现场监督工作管理的价值体现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现场监督工作管理的实施策略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监督工作的定义与重要性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监督工作的定义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监督工作是对特定任务、项目或活动的进展、质量和合规性进行持续观察和评估的过程，以确保其按照预定标准和要求执行。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确保任务执行与计划一致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通过监督工作，可以确保项目或任务的实施与预先设定的计划、标准和要求保持一致，防止偏离目标。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提高工作效率和质量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有效的监督可以确保工作按照最佳实践和标准进行，从而提高工作效率和质量，减少错误和浪费。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风险管理和合规性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监督工作有助于识别潜在的风险和问题，确保项目或任务符合相关法律、法规和行业标准，降低违规风险。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0" b="218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现场监督要求对工作过程进行实时观察和评估，以便及时发现问题和采取纠正措施。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现场监督人员直接参与工作现场，能够直接了解实际工作情况，获取第一手资料。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现场监督工作的特点与挑战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现场监督工作的特点与挑战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综合性：现场监督涉及多个方面，包括工作进度、质量、安全、环境等，需要综合考虑各种因素。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208" r="1820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现场环境可能复杂多变，存在各种不可预见因素，对监督人员的应变能力和专业素养要求较高。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环境复杂性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现场监督涉及多个部门和人员之间的协作和沟通，确保信息畅通和准确传递是关键挑战之一。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信息沟通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现场监督工作可能面临时间和资源紧张的情况，需要在有限的时间内做出准确判断和决策。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时间与资源限制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现场监督工作的特点与挑战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现场监督工作管理的核心作用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监督工作流程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通过现场监督，确保工作人员按照既定的工作流程和规范进行操作，避免工作偏离标准。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检查工作质量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对工作人员的工作成果进行实时检查，确保工作质量符合预期标准，及时纠正偏差。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促进工作改进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通过对工作执行情况的观察和分析，发现潜在问题，提出改进建议，推动工作持续优化。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确保工作规范执行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通过现场监督，了解资源利用情况，合理调配资源，确保工作高效进行。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83" r="152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提高工作协同性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9912" b="991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强化工作培训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促进不同部门和人员之间的沟通与协作，减少工作摩擦和浪费，提升整体工作效率。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针对工作人员在实际操作中遇到的问题，提供及时的指导和培训，提高工作技能和质量。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提升工作效率与质量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识别潜在风险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通过现场监督，及时发现潜在的安全风险和隐患，防止事故发生。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监控危险源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对工作中的危险源进行实时监控和管理，确保危险源得到有效控制。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应急响应与处置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在发生紧急情况时，迅速启动应急响应机制，组织人员进行处置，最大限度减少损失和影响。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防范安全风险与事故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现场监督工作管理的价值体现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确保质量与安全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现场监督有助于确保产品和服务的质量，减少缺陷和错误，同时保障工作场所的安全，降低事故风险。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通过对现场资源的实时监督和管理，企业可以更加高效地利用人力、物力和财力资源，降低成本，提高效益。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监督项目进度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通过现场监督，确保项目按照预定计划进行，及时发现和解决问题，保证项目按时完成。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促进企业战略目标实现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加强团队协作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通过现场监督，促进不同部门之间的沟通和协作，打破信息壁垒，形成更加高效和团结的团队。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塑造企业文化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现场监督有助于培养企业的核心价值观和行为规范，形成积极向上的企业文化，提高员工归属感和忠诚度。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提升创新能力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现场监督鼓励员工提出改进意见和建议，促进企业不断创新和优化流程，从而保持竞争优势。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458" r="2145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增强企业核心竞争力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通过规范的现场管理和监督，企业可以向客户、合作伙伴和社会公众展示其专业、严谨的管理形象。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展示专业形象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优质的现场监督可以确保产品和服务的高质量，从而提高客户满意度和忠诚度，为企业赢得良好口碑。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通过持续改进和优化现场监督工作管理，企业可以不断提升其品牌价值和市场影响力，实现可持续发展。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增强品牌影响力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提升企业形象与品牌价值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https://d.book118.com/996104203055010041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2024-09-08T04:13:39.891</cp:lastPrinted>
  <dcterms:created xsi:type="dcterms:W3CDTF">2024-09-07T20:13:39Z</dcterms:created>
  <dcterms:modified xsi:type="dcterms:W3CDTF">2024-09-07T20:13:42Z</dcterms:modified>
</cp:coreProperties>
</file>