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CA9EAC-63E5-4BBB-99BB-0C23B22990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3B59ED-F367-4CF6-B763-2B42C65A6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FCF883-AA72-4874-98C6-CFBAD074D2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B65AB8-4F40-4040-8F77-D556BEC6B7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50108E-1855-4F64-B6E2-507353B0F0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35EEF5-0CC0-4EAD-B0C0-E210F7E179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3DDD94-9E02-4F5C-A389-8C59C0F79C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54F955-50BA-4D24-9102-C96521793E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820B08-7967-4A75-9668-728D5CE463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541282-EB5E-4EE7-8EB6-E9924F12A3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66334F-8FDA-4FD5-9924-3562AB29F6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10500103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Effective Review Strategies for English Vocabulary</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The importance of reviewing English vocabulary in the middle school entrance examination</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Strategies for reviewing English vocabulary in the middle school entrance examination</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250">
                <a:solidFill>
                  <a:schemeClr val="accent3">
                    <a:alpha val="100000"/>
                  </a:schemeClr>
                </a:solidFill>
                <a:latin typeface="Microsoft Yahei"/>
                <a:ea typeface="Microsoft Yahei"/>
                <a:cs typeface="Microsoft Yahei"/>
              </a:rPr>
              <a:t>Common types and problem-solving techniques of English vocabulary in the middle school entrance examination</a:t>
            </a:r>
          </a:p>
          <a:p>
            <a:pPr marL="203200" lvl="0" indent="-203200">
              <a:lnSpc>
                <a:spcPct val="140000"/>
              </a:lnSpc>
              <a:spcBef>
                <a:spcPts val="375"/>
              </a:spcBef>
              <a:buFont typeface="Arial"/>
              <a:buChar char="•"/>
            </a:pPr>
            <a:r>
              <a:rPr lang="en-US" sz="2250">
                <a:solidFill>
                  <a:schemeClr val="accent3">
                    <a:alpha val="100000"/>
                  </a:schemeClr>
                </a:solidFill>
                <a:latin typeface="Microsoft Yahei"/>
                <a:ea typeface="Microsoft Yahei"/>
                <a:cs typeface="Microsoft Yahei"/>
              </a:rPr>
              <a:t>Common problems and solutions in reviewing English vocabulary for the middle school entrance examination</a:t>
            </a:r>
          </a:p>
          <a:p>
            <a:pPr marL="203200" lvl="0" indent="-203200">
              <a:lnSpc>
                <a:spcPct val="140000"/>
              </a:lnSpc>
              <a:spcBef>
                <a:spcPts val="375"/>
              </a:spcBef>
              <a:buFont typeface="Arial"/>
              <a:buChar char="•"/>
            </a:pPr>
            <a:r>
              <a:rPr lang="en-US" sz="2250">
                <a:solidFill>
                  <a:schemeClr val="accent3">
                    <a:alpha val="100000"/>
                  </a:schemeClr>
                </a:solidFill>
                <a:latin typeface="Microsoft Yahei"/>
                <a:ea typeface="Microsoft Yahei"/>
                <a:cs typeface="Microsoft Yahei"/>
              </a:rPr>
              <a:t>Recommended resources for reviewing English vocabulary in the middle school entrance examination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700" b="1">
                <a:solidFill>
                  <a:schemeClr val="accent1">
                    <a:alpha val="100000"/>
                  </a:schemeClr>
                </a:solidFill>
                <a:latin typeface="Microsoft Yahei"/>
                <a:ea typeface="Microsoft Yahei"/>
                <a:cs typeface="Microsoft Yahei"/>
              </a:rPr>
              <a:t>The importance of reviewing English vocabulary in the middle school entrance examination</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Status of Vocabulary in Middle School English Test</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Vocabulary accounts for a significant proportion of the total score in the middle school entrance examination.</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A good command of vocabulary can improve students' reading and writing skills, and enhance their overall English ability.</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The grades of students who have a good command of vocabulary are usually higher than those who do not.</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A good vocabulary can help students better understand the content of the test, improve their reading speed, and increase their chances of scoring well.</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impact of vocabulary on English grades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Improving vocabulary is an essential part of English learning, which can help students better understand English language rules and sentence structures.</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 good vocabulary can help students express their ideas more clearly and accurately, and improve their writing skills.</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necessity of improving vocabulary</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850" b="1">
                <a:solidFill>
                  <a:schemeClr val="accent1">
                    <a:alpha val="100000"/>
                  </a:schemeClr>
                </a:solidFill>
                <a:latin typeface="Microsoft Yahei"/>
                <a:ea typeface="Microsoft Yahei"/>
                <a:cs typeface="Microsoft Yahei"/>
              </a:rPr>
              <a:t>Strategies for reviewing English vocabulary in the middle school entrance examination</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Plan according to the review content</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Determine the scope and content of the review plan according to the specific review needs. For example, focus on the review of key words and phrases, or focus on the review of common usage and collocations.</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Plan according to the review time</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Arrange the review plan according to the available time. For example, set a daily, weekly, or monthly review schedule to ensure that the review is carried out in a timely manner.</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Plan according to the review method</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Determine the review method according to personal学习习惯. For example, use flashcards, write down key points, or use mobile applications for review.</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Develop a reasonable review plan</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Categorical memory</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Divide the vocabulary into different categories and groups, and then review and remember each category separately. For example, classify the words according to their meanings or usage.</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Associative memory</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Use联想记忆法to connect new vocabulary with previously learned vocabulary. For example, associate new words with familiar words or images to enhance memory retention.</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Combination of categorical memory and associative memory</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Carry out regular reviews of learned vocabulary to strengthen memory retention. For example, review the learned vocabulary every day or every week.</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Surprise review</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Conduct surprise reviews of learned vocabulary at irregular intervals to prevent forgetting. For example, conduct a surprise vocabulary test once a month or every two months.</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Regular review</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Combining regular review with surprise review</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Practice in context</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Use context to practice and apply learned vocabulary. For example, read English articles or stories, watch English movies or TV programs, and participate in English speaking activities to enhance vocabulary usage ability.</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Application in writing and speaking</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 Practice writing and speaking activities to apply learned vocabulary. For example, write essays or letters in English, participate in English speaking contests, or conduct role-playing activities in English to enhance vocabulary application ability.</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Emphasis on practice and application</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325" b="1">
                <a:solidFill>
                  <a:schemeClr val="accent1">
                    <a:alpha val="100000"/>
                  </a:schemeClr>
                </a:solidFill>
                <a:latin typeface="Microsoft Yahei"/>
                <a:ea typeface="Microsoft Yahei"/>
                <a:cs typeface="Microsoft Yahei"/>
              </a:rPr>
              <a:t>Common types and problem-solving techniques of English vocabulary in the middle school entrance examination</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https://d.book118.com/996105001033010045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2024-09-13T20:56:06.455</cp:lastPrinted>
  <dcterms:created xsi:type="dcterms:W3CDTF">2024-09-13T12:56:06Z</dcterms:created>
  <dcterms:modified xsi:type="dcterms:W3CDTF">2024-09-13T12:56:08Z</dcterms:modified>
</cp:coreProperties>
</file>