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CC9BD3-AE5D-4C2D-921A-A08A80456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BA53C-3DFF-4B21-B278-43151ED3E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B65180-9EA0-413A-9FDC-BF8AC641E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ED00B5-95FF-4FA1-BF60-3BA8BFF53B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9E0EA8-A42F-415C-9B5B-9F222CD55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B71338-7908-4C3B-B724-18BE8660BC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33416A-1EF4-447B-8318-0705926F40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668E6C-565A-44CC-9A25-F90A9F287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F627E1-163A-4A34-8A11-AF20AEF06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4D562D-5090-4D1E-9A16-9D4AB33D9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A0B86D-7CC6-4FF0-B1BD-820F39855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05155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不良事件监测与护理质量安全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不良事件监测概述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护理质量安全现状分析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不良事件监测在护理中的应用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护理质量安全管理策略探讨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案例分析：不良事件监测在提升护理质量安全中的作用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不良事件监测概述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不良事件定义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良事件是指在医疗护理过程中发生的、不在计划中的、未预计到的或通常不希望发生的事件，包括患者在住院期间发生的跌倒、用药错误、走失、误吸或窒息、烫伤以及其他与患者安全相关的、非正常的护理意外事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不良事件分类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根据不良事件性质及严重程度，可分为警讯事件、严重不良事件、一般不良事件和隐患事件。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监测意义</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监测目的与意义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不良事件监测是医疗护理质量管理的重要组成部分，有助于提高医疗服务质量，减少医疗纠纷，提升医院整体形象。</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通过监测不良事件，及时发现潜在的安全隐患，分析原因并采取有效措施，防止类似事件的再次发生，保障患者安全。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国外现状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国内外现状及发展趋势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我国不良事件监测起步较晚，但近年来得到了越来越多的重视。国家卫生健康委员会相继出台了一系列相关政策和规范，推动医疗机构建立完善的不良事件报告和处理制度。</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国外不良事件监测起步较早，已经形成了较为完善的监测体系。例如，美国医疗机构评审联合委员会（JCAHO）制定了详细的不良事件报告和处理指南，要求医疗机构及时上报并分析不良事件。</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医疗技术的不断进步和患者安全意识的提高，不良事件监测将更加注重预防性和主动性。未来，医疗机构将更加注重通过信息化手段实现不良事件的实时监测和预警，提高处理效率和准确性。同时，患者参与不良事件监测的程度也将进一步提高，形成更加完善的医患共同监督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护理质量安全现状分析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部分护理人员缺乏经验或技能，导致操作不规范，可能引发患者感染、损伤等不良事件。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护理操作不规范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008" r="80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沟通不畅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护理记录不完整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83" r="17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医护人员之间、医护人员与患者之间沟通不足，可能导致治疗延误、误解等问题。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护理记录是医疗过程的重要组成部分，记录不完整可能导致医疗纠纷、影响患者治疗等问题。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护理质量安全问题及原因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如年龄、病情、心理状态等，可能影响治疗效果和护理安全。</a:t>
            </a:r>
          </a:p>
        </p:txBody>
      </p:sp>
      <p:pic>
        <p:nvPicPr>
          <p:cNvPr id="5" name="Picture 5"/>
          <p:cNvPicPr>
            <a:picLocks noChangeAspect="1"/>
          </p:cNvPicPr>
          <p:nvPr/>
        </p:nvPicPr>
        <p:blipFill>
          <a:blip r:embed="rId2"/>
          <a:srcRect l="15000" r="15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6417" r="64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000" r="8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患者自身因素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设备故障、使用不当等，可能对患者造成损伤或影响治疗效果。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医疗设备因素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药物使用不当、剂量错误等，可能导致患者病情加重或产生不良反应。</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药物使用因素</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患者安全影响因素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改进措施与效果评估</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完善护理记录</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规范护理记录的内容和格式，确保记录完整、准确，为医疗过程提供有力支持。</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加强沟通协作</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医护人员之间、医护人员与患者之间应加强沟通，确保信息畅通、准确。</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加强护理培训</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提高护理人员技能水平和责任意识，确保护理操作规范、准确。</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引入不良事件监测机制</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建立不良事件监测机制，及时发现和处理不良事件，减少患者损害。</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定期评估与改进</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定期对护理质量进行评估，针对存在的问题制定改进措施，并跟踪改进效果，确保护理质量持续改进。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不良事件监测在护理中的应用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监测方法与流程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自愿报告系统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鼓励医护人员主动报告不良事件，建立非惩罚性报告环境。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触发器工具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利用特定指标或条件，自动识别潜在的不良事件。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根源分析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对报告的不良事件进行深入调查，找出根本原因，防止类似事件再次发生。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确保收集到的不良事件信息完整、准确，包括事件类型、发生时间、地点、涉及人员等。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数据收集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对收集到的数据进行分类、编码和整理，以便后续分析。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数据整理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运用统计学方法对数据进行分析，识别不良事件的发生趋势、风险因素和潜在问题。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数据收集、整理与分析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https://d.book118.com/996105155120010040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2024-09-06T21:57:48.340</cp:lastPrinted>
  <dcterms:created xsi:type="dcterms:W3CDTF">2024-09-06T13:57:48Z</dcterms:created>
  <dcterms:modified xsi:type="dcterms:W3CDTF">2024-09-06T13:57:50Z</dcterms:modified>
</cp:coreProperties>
</file>