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E2767A-4676-44D8-B6DF-3F8E2A8F8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4EC00-DF1F-4131-918C-9575CFE1B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ECEFEF-5785-4003-A604-D55300F45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04D7A-3DE7-4025-AB94-A255328E4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AE953A-B0E7-4E98-9DDA-C82B66CCD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61767B-7ABC-4467-B912-0DBD67545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24831D-5F0E-43F4-9BE5-683656CE9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68C67-168D-403F-8B58-6EB8D61A0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429B3-6C57-4DC5-BBBB-63C04A570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5AD86-4C24-4D6D-95B0-901658017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BA858-9402-432F-B9B7-A41DE4EE9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1011301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车站消防安全培训课件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车站消防设施与器材使用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车站日常消防安全管理与检查制度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车站火灾事故案例分析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车站应急疏散演练组织实施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00" r="15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根据可燃物的类型和燃烧特性，火灾可分为A、B、C、D、E五类。A类火灾指固体物质火灾；B类火灾指液体或可熔化的固体物质火灾；C类火灾指气体火灾；D类火灾指金属火灾；E类火灾指带电火灾。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燃烧三要素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可燃物、助燃物（氧化剂）和引火源（温度）。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破坏燃烧三要素中的任何一个，即可达到灭火的目的。具体方法包括冷却法（降低温度）、窒息法（隔绝空气）、隔离法（移除可燃物）和化学抑制法（使用灭火剂）。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燃烧三要素及灭火原理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易燃物品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包括易燃固体、易燃液体和易燃气体等，如木材、纸张、汽油、天然气等。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车站内可能存在的危险源包括电气设备故障、违规用火、违禁品携带等。员工应熟悉车站内各类危险源的识别方法，及时发现并报告潜在的安全隐患。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常见易燃物品与危险源识别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https://d.book118.com/996110113013010035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2024-09-04T15:55:31.813</cp:lastPrinted>
  <dcterms:created xsi:type="dcterms:W3CDTF">2024-09-04T07:55:31Z</dcterms:created>
  <dcterms:modified xsi:type="dcterms:W3CDTF">2024-09-04T07:55:33Z</dcterms:modified>
</cp:coreProperties>
</file>