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21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7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5543C-7FF4-4CE0-89CB-4D22CE10B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EA95B-3A2D-47E4-B4B5-05E32F468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C02E1-34D7-40BE-81DA-FD9086042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F9E8E-2FCC-4F8E-9243-884427B24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669B6-3AA1-4DB3-B068-F53464B17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7CA1D8-60EF-4C2D-A058-E5912E738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E8A899-A1DC-480B-9200-8635B96BB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24438-CF17-402B-8888-F45A9A6B8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4097F-2798-4B7A-9E9C-0B2B5F562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B7193-FF20-4904-B502-15E43ED27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80DFB-C8CF-43F2-9775-AC26A28F4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208" r:id="rId2"/>
    <p:sldLayoutId id="2147495209" r:id="rId3"/>
    <p:sldLayoutId id="2147495210" r:id="rId4"/>
    <p:sldLayoutId id="2147495211" r:id="rId5"/>
    <p:sldLayoutId id="2147495212" r:id="rId6"/>
    <p:sldLayoutId id="2147495213" r:id="rId7"/>
    <p:sldLayoutId id="2147495214" r:id="rId8"/>
    <p:sldLayoutId id="2147495215" r:id="rId9"/>
    <p:sldLayoutId id="2147495216" r:id="rId10"/>
    <p:sldLayoutId id="214749521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20" Type="http://schemas.openxmlformats.org/officeDocument/2006/relationships/tags" Target="../tags/tag262.xml" /><Relationship Id="rId21" Type="http://schemas.openxmlformats.org/officeDocument/2006/relationships/tags" Target="../tags/tag263.xml" /><Relationship Id="rId22" Type="http://schemas.openxmlformats.org/officeDocument/2006/relationships/tags" Target="../tags/tag264.xml" /><Relationship Id="rId23" Type="http://schemas.openxmlformats.org/officeDocument/2006/relationships/tags" Target="../tags/tag265.xml" /><Relationship Id="rId24" Type="http://schemas.openxmlformats.org/officeDocument/2006/relationships/tags" Target="../tags/tag266.xml" /><Relationship Id="rId25" Type="http://schemas.openxmlformats.org/officeDocument/2006/relationships/tags" Target="../tags/tag267.xml" /><Relationship Id="rId26" Type="http://schemas.openxmlformats.org/officeDocument/2006/relationships/tags" Target="../tags/tag268.xml" /><Relationship Id="rId27" Type="http://schemas.openxmlformats.org/officeDocument/2006/relationships/tags" Target="../tags/tag269.xml" /><Relationship Id="rId28" Type="http://schemas.openxmlformats.org/officeDocument/2006/relationships/tags" Target="../tags/tag270.xml" /><Relationship Id="rId29" Type="http://schemas.openxmlformats.org/officeDocument/2006/relationships/tags" Target="../tags/tag271.xml" /><Relationship Id="rId3" Type="http://schemas.openxmlformats.org/officeDocument/2006/relationships/tags" Target="../tags/tag245.xml" /><Relationship Id="rId30" Type="http://schemas.openxmlformats.org/officeDocument/2006/relationships/tags" Target="../tags/tag272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14220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八年级下册英语Unit5 Section B 1 1D课件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课件封面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课件设计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课件使用说明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课件评价与反馈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课件封面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课件标题</a:t>
            </a:r>
            <a:endParaRPr lang="zh-CN" altLang="en-US"/>
          </a:p>
        </p:txBody>
      </p:sp>
      <p:sp>
        <p:nvSpPr>
          <p:cNvPr id="104919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八年级下册英语Unit5 Section B 1 1D课件封面制作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八年级下册英语Unit5 Section B 1 1D课件封面设计技巧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八年级下册英语Unit5 Section B 1 1D课件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八年级下册英语Unit5 Section B 1 1D课件封面设计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作者信息</a:t>
            </a:r>
            <a:endParaRPr lang="zh-CN" altLang="en-US"/>
          </a:p>
        </p:txBody>
      </p:sp>
      <p:sp>
        <p:nvSpPr>
          <p:cNvPr id="104925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作者：张华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职称：英语教师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学校：北京外国语大学附属中学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7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联系方式：***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版权信息</a:t>
            </a:r>
            <a:endParaRPr lang="zh-CN" altLang="en-US"/>
          </a:p>
        </p:txBody>
      </p:sp>
      <p:sp>
        <p:nvSpPr>
          <p:cNvPr id="10493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版权所有：八年级下册英语Unit5 Section B 1 1D课件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版权保护：本课件受版权法保护侵权必究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版权使用：如需使用本课件请与版权所有者联系获得授权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版权声明：未经许可不得转载、复制或以其他方式使用本课件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93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47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掌握本单元的词汇和语法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提高学生的阅读理解能力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培养学生的口语表达能力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增强学生的英语学习兴趣和自信心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52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学习目标：掌握本单元的词汇、语法和句型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3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教学内容：包括听力、阅读、写作和口语四个部分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4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教学方法：采用多媒体教学结合游戏、讨论等方式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4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教学评价：通过课堂练习、作业和考试等方式进行评价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教学重点与难点</a:t>
            </a:r>
            <a:endParaRPr lang="zh-CN" altLang="en-US"/>
          </a:p>
        </p:txBody>
      </p:sp>
      <p:sp>
        <p:nvSpPr>
          <p:cNvPr id="104958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重点：掌握并运用动词不定式和动名词的用法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难点：理解并运用动词不定式和动名词的时态和语态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重点：掌握并运用形容词和副词的比较级和最高级的用法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难点：理解并运用形容词和副词的比较级和最高级的时态和语态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教学方法与手段</a:t>
            </a:r>
            <a:endParaRPr lang="zh-CN" altLang="en-US"/>
          </a:p>
        </p:txBody>
      </p:sp>
      <p:sp>
        <p:nvSpPr>
          <p:cNvPr id="104962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情景教学法：通过创设情境让学生在模拟环境中学习英语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游戏教学法：通过游戏活动激发学生的学习兴趣和积极性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合作学习法：让学生在小组中合作学习提高团队协作能力和沟通能力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任务教学法：通过布置任务让学生在完成任务的过程中学习英语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课件设计</a:t>
            </a:r>
            <a:endParaRPr lang="zh-CN" altLang="en-US"/>
          </a:p>
        </p:txBody>
      </p:sp>
      <p:sp>
        <p:nvSpPr>
          <p:cNvPr id="10496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页面布局与风格</a:t>
            </a:r>
            <a:endParaRPr lang="zh-CN" altLang="en-US"/>
          </a:p>
        </p:txBody>
      </p:sp>
      <p:sp>
        <p:nvSpPr>
          <p:cNvPr id="104977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页面布局：采用左右两栏布局左侧为内容右侧为练习题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字体和字号：使用清晰易读的字体和字号确保学生能够轻松阅读和理解内容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图片和图标：使用与主题相关的图片和图标增加课件的趣味性和吸引力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风格：采用简洁、清新的设计风格使用蓝色和白色为主色调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https://d.book118.com/996114220224010043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4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Wingdings</vt:lpstr>
      <vt:lpstr>Office Theme</vt:lpstr>
      <vt:lpstr>八年级下册英语Unit5 Section B 1 1D课件</vt:lpstr>
      <vt:lpstr>目录</vt:lpstr>
      <vt:lpstr>课件封面</vt:lpstr>
      <vt:lpstr>课件标题</vt:lpstr>
      <vt:lpstr>作者信息</vt:lpstr>
      <vt:lpstr>版权信息</vt:lpstr>
      <vt:lpstr>课件内容</vt:lpstr>
      <vt:lpstr>教学目标</vt:lpstr>
      <vt:lpstr>教学内容</vt:lpstr>
      <vt:lpstr>教学重点与难点</vt:lpstr>
      <vt:lpstr>教学方法与手段</vt:lpstr>
      <vt:lpstr>课件设计</vt:lpstr>
      <vt:lpstr>页面布局与风格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2024-09-11T22:58:54.860</cp:lastPrinted>
  <dcterms:created xsi:type="dcterms:W3CDTF">2024-09-11T14:58:54Z</dcterms:created>
  <dcterms:modified xsi:type="dcterms:W3CDTF">2024-09-11T14:58:56Z</dcterms:modified>
</cp:coreProperties>
</file>