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6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34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DDA78-F7DF-4655-A417-BA0346AFF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138C5-DDDD-450F-ACDB-110B142BD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050CE-048E-4A66-BD9D-2B835F114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86857-FD5F-4575-AD3A-D0F502EB7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8F77D3-7C5A-4B01-BBDC-A7B72D5D5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83A88A-2D04-431C-B788-F20BE9688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31F47D-AC6C-4296-AEFE-185036C5A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A620D-4E59-4824-8EA3-7A0ADBB60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5BF020-4F23-4536-9E14-67AAA7793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82DB3-AEFE-46F5-A8E7-0BE78C7B1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D5B3E-9CDF-4051-91FB-90E1039EE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153" r:id="rId2"/>
    <p:sldLayoutId id="2147484154" r:id="rId3"/>
    <p:sldLayoutId id="2147484155" r:id="rId4"/>
    <p:sldLayoutId id="2147484156" r:id="rId5"/>
    <p:sldLayoutId id="2147484157" r:id="rId6"/>
    <p:sldLayoutId id="2147484158" r:id="rId7"/>
    <p:sldLayoutId id="2147484159" r:id="rId8"/>
    <p:sldLayoutId id="2147484160" r:id="rId9"/>
    <p:sldLayoutId id="2147484161" r:id="rId10"/>
    <p:sldLayoutId id="214748416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14" Type="http://schemas.openxmlformats.org/officeDocument/2006/relationships/tags" Target="../tags/tag251.xml" /><Relationship Id="rId15" Type="http://schemas.openxmlformats.org/officeDocument/2006/relationships/tags" Target="../tags/tag252.xml" /><Relationship Id="rId16" Type="http://schemas.openxmlformats.org/officeDocument/2006/relationships/tags" Target="../tags/tag253.xml" /><Relationship Id="rId17" Type="http://schemas.openxmlformats.org/officeDocument/2006/relationships/tags" Target="../tags/tag254.xml" /><Relationship Id="rId18" Type="http://schemas.openxmlformats.org/officeDocument/2006/relationships/tags" Target="../tags/tag255.xml" /><Relationship Id="rId19" Type="http://schemas.openxmlformats.org/officeDocument/2006/relationships/tags" Target="../tags/tag256.xml" /><Relationship Id="rId2" Type="http://schemas.openxmlformats.org/officeDocument/2006/relationships/tags" Target="../tags/tag239.xml" /><Relationship Id="rId20" Type="http://schemas.openxmlformats.org/officeDocument/2006/relationships/tags" Target="../tags/tag257.xml" /><Relationship Id="rId21" Type="http://schemas.openxmlformats.org/officeDocument/2006/relationships/tags" Target="../tags/tag258.xml" /><Relationship Id="rId22" Type="http://schemas.openxmlformats.org/officeDocument/2006/relationships/tags" Target="../tags/tag259.xml" /><Relationship Id="rId23" Type="http://schemas.openxmlformats.org/officeDocument/2006/relationships/tags" Target="../tags/tag260.xml" /><Relationship Id="rId24" Type="http://schemas.openxmlformats.org/officeDocument/2006/relationships/tags" Target="../tags/tag261.xml" /><Relationship Id="rId25" Type="http://schemas.openxmlformats.org/officeDocument/2006/relationships/tags" Target="../tags/tag262.xml" /><Relationship Id="rId26" Type="http://schemas.openxmlformats.org/officeDocument/2006/relationships/tags" Target="../tags/tag263.xml" /><Relationship Id="rId27" Type="http://schemas.openxmlformats.org/officeDocument/2006/relationships/tags" Target="../tags/tag264.xml" /><Relationship Id="rId28" Type="http://schemas.openxmlformats.org/officeDocument/2006/relationships/tags" Target="../tags/tag265.xml" /><Relationship Id="rId29" Type="http://schemas.openxmlformats.org/officeDocument/2006/relationships/tags" Target="../tags/tag266.xml" /><Relationship Id="rId3" Type="http://schemas.openxmlformats.org/officeDocument/2006/relationships/tags" Target="../tags/tag240.xml" /><Relationship Id="rId30" Type="http://schemas.openxmlformats.org/officeDocument/2006/relationships/tags" Target="../tags/tag267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14" Type="http://schemas.openxmlformats.org/officeDocument/2006/relationships/tags" Target="../tags/tag280.xml" /><Relationship Id="rId15" Type="http://schemas.openxmlformats.org/officeDocument/2006/relationships/tags" Target="../tags/tag281.xml" /><Relationship Id="rId16" Type="http://schemas.openxmlformats.org/officeDocument/2006/relationships/tags" Target="../tags/tag282.xml" /><Relationship Id="rId17" Type="http://schemas.openxmlformats.org/officeDocument/2006/relationships/tags" Target="../tags/tag283.xml" /><Relationship Id="rId18" Type="http://schemas.openxmlformats.org/officeDocument/2006/relationships/tags" Target="../tags/tag284.xml" /><Relationship Id="rId19" Type="http://schemas.openxmlformats.org/officeDocument/2006/relationships/tags" Target="../tags/tag285.xml" /><Relationship Id="rId2" Type="http://schemas.openxmlformats.org/officeDocument/2006/relationships/tags" Target="../tags/tag268.xml" /><Relationship Id="rId20" Type="http://schemas.openxmlformats.org/officeDocument/2006/relationships/tags" Target="../tags/tag286.xml" /><Relationship Id="rId21" Type="http://schemas.openxmlformats.org/officeDocument/2006/relationships/tags" Target="../tags/tag287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8.xml" /><Relationship Id="rId3" Type="http://schemas.openxmlformats.org/officeDocument/2006/relationships/tags" Target="../tags/tag289.xml" /><Relationship Id="rId4" Type="http://schemas.openxmlformats.org/officeDocument/2006/relationships/tags" Target="../tags/tag29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91.xml" /><Relationship Id="rId3" Type="http://schemas.openxmlformats.org/officeDocument/2006/relationships/tags" Target="../tags/tag292.xml" /><Relationship Id="rId4" Type="http://schemas.openxmlformats.org/officeDocument/2006/relationships/tags" Target="../tags/tag293.xml" /><Relationship Id="rId5" Type="http://schemas.openxmlformats.org/officeDocument/2006/relationships/tags" Target="../tags/tag29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tags" Target="../tags/tag305.xml" /><Relationship Id="rId13" Type="http://schemas.openxmlformats.org/officeDocument/2006/relationships/tags" Target="../tags/tag306.xml" /><Relationship Id="rId14" Type="http://schemas.openxmlformats.org/officeDocument/2006/relationships/tags" Target="../tags/tag307.xml" /><Relationship Id="rId15" Type="http://schemas.openxmlformats.org/officeDocument/2006/relationships/tags" Target="../tags/tag308.xml" /><Relationship Id="rId16" Type="http://schemas.openxmlformats.org/officeDocument/2006/relationships/tags" Target="../tags/tag309.xml" /><Relationship Id="rId17" Type="http://schemas.openxmlformats.org/officeDocument/2006/relationships/tags" Target="../tags/tag310.xml" /><Relationship Id="rId18" Type="http://schemas.openxmlformats.org/officeDocument/2006/relationships/tags" Target="../tags/tag311.xml" /><Relationship Id="rId19" Type="http://schemas.openxmlformats.org/officeDocument/2006/relationships/tags" Target="../tags/tag312.xml" /><Relationship Id="rId2" Type="http://schemas.openxmlformats.org/officeDocument/2006/relationships/tags" Target="../tags/tag295.xml" /><Relationship Id="rId3" Type="http://schemas.openxmlformats.org/officeDocument/2006/relationships/tags" Target="../tags/tag296.xml" /><Relationship Id="rId4" Type="http://schemas.openxmlformats.org/officeDocument/2006/relationships/tags" Target="../tags/tag297.xml" /><Relationship Id="rId5" Type="http://schemas.openxmlformats.org/officeDocument/2006/relationships/tags" Target="../tags/tag298.xml" /><Relationship Id="rId6" Type="http://schemas.openxmlformats.org/officeDocument/2006/relationships/tags" Target="../tags/tag299.xml" /><Relationship Id="rId7" Type="http://schemas.openxmlformats.org/officeDocument/2006/relationships/tags" Target="../tags/tag300.xml" /><Relationship Id="rId8" Type="http://schemas.openxmlformats.org/officeDocument/2006/relationships/tags" Target="../tags/tag301.xml" /><Relationship Id="rId9" Type="http://schemas.openxmlformats.org/officeDocument/2006/relationships/tags" Target="../tags/tag30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1.xml" /><Relationship Id="rId11" Type="http://schemas.openxmlformats.org/officeDocument/2006/relationships/tags" Target="../tags/tag322.xml" /><Relationship Id="rId12" Type="http://schemas.openxmlformats.org/officeDocument/2006/relationships/tags" Target="../tags/tag323.xml" /><Relationship Id="rId13" Type="http://schemas.openxmlformats.org/officeDocument/2006/relationships/tags" Target="../tags/tag324.xml" /><Relationship Id="rId14" Type="http://schemas.openxmlformats.org/officeDocument/2006/relationships/tags" Target="../tags/tag325.xml" /><Relationship Id="rId15" Type="http://schemas.openxmlformats.org/officeDocument/2006/relationships/tags" Target="../tags/tag326.xml" /><Relationship Id="rId16" Type="http://schemas.openxmlformats.org/officeDocument/2006/relationships/tags" Target="../tags/tag327.xml" /><Relationship Id="rId17" Type="http://schemas.openxmlformats.org/officeDocument/2006/relationships/tags" Target="../tags/tag328.xml" /><Relationship Id="rId18" Type="http://schemas.openxmlformats.org/officeDocument/2006/relationships/tags" Target="../tags/tag329.xml" /><Relationship Id="rId19" Type="http://schemas.openxmlformats.org/officeDocument/2006/relationships/tags" Target="../tags/tag330.xml" /><Relationship Id="rId2" Type="http://schemas.openxmlformats.org/officeDocument/2006/relationships/tags" Target="../tags/tag313.xml" /><Relationship Id="rId20" Type="http://schemas.openxmlformats.org/officeDocument/2006/relationships/tags" Target="../tags/tag331.xml" /><Relationship Id="rId21" Type="http://schemas.openxmlformats.org/officeDocument/2006/relationships/tags" Target="../tags/tag332.xml" /><Relationship Id="rId22" Type="http://schemas.openxmlformats.org/officeDocument/2006/relationships/tags" Target="../tags/tag333.xml" /><Relationship Id="rId23" Type="http://schemas.openxmlformats.org/officeDocument/2006/relationships/tags" Target="../tags/tag334.xml" /><Relationship Id="rId24" Type="http://schemas.openxmlformats.org/officeDocument/2006/relationships/tags" Target="../tags/tag335.xml" /><Relationship Id="rId25" Type="http://schemas.openxmlformats.org/officeDocument/2006/relationships/tags" Target="../tags/tag336.xml" /><Relationship Id="rId26" Type="http://schemas.openxmlformats.org/officeDocument/2006/relationships/tags" Target="../tags/tag337.xml" /><Relationship Id="rId27" Type="http://schemas.openxmlformats.org/officeDocument/2006/relationships/tags" Target="../tags/tag338.xml" /><Relationship Id="rId28" Type="http://schemas.openxmlformats.org/officeDocument/2006/relationships/tags" Target="../tags/tag339.xml" /><Relationship Id="rId29" Type="http://schemas.openxmlformats.org/officeDocument/2006/relationships/tags" Target="../tags/tag340.xml" /><Relationship Id="rId3" Type="http://schemas.openxmlformats.org/officeDocument/2006/relationships/tags" Target="../tags/tag314.xml" /><Relationship Id="rId30" Type="http://schemas.openxmlformats.org/officeDocument/2006/relationships/tags" Target="../tags/tag341.xml" /><Relationship Id="rId31" Type="http://schemas.openxmlformats.org/officeDocument/2006/relationships/tags" Target="../tags/tag342.xml" /><Relationship Id="rId32" Type="http://schemas.openxmlformats.org/officeDocument/2006/relationships/tags" Target="../tags/tag343.xml" /><Relationship Id="rId4" Type="http://schemas.openxmlformats.org/officeDocument/2006/relationships/tags" Target="../tags/tag315.xml" /><Relationship Id="rId5" Type="http://schemas.openxmlformats.org/officeDocument/2006/relationships/tags" Target="../tags/tag316.xml" /><Relationship Id="rId6" Type="http://schemas.openxmlformats.org/officeDocument/2006/relationships/tags" Target="../tags/tag317.xml" /><Relationship Id="rId7" Type="http://schemas.openxmlformats.org/officeDocument/2006/relationships/tags" Target="../tags/tag318.xml" /><Relationship Id="rId8" Type="http://schemas.openxmlformats.org/officeDocument/2006/relationships/tags" Target="../tags/tag319.xml" /><Relationship Id="rId9" Type="http://schemas.openxmlformats.org/officeDocument/2006/relationships/tags" Target="../tags/tag32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11515100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造气生产工艺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造气生产工艺概述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造气生产工艺的原料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造气生产工艺的设备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造气生产工艺的操作方法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7571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造气生产工艺的控制指标及检测方法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造气生产工艺概述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造气生产工艺的定义</a:t>
            </a:r>
            <a:endParaRPr lang="zh-CN" altLang="en-US"/>
          </a:p>
        </p:txBody>
      </p:sp>
      <p:sp>
        <p:nvSpPr>
          <p:cNvPr id="104910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造气生产工艺是一种将煤炭、石油、天然气等原料转化为合成气的过程。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合成气是生产化肥、甲醇、合成氨等化工产品的重要原料。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造气生产工艺主要包括煤气化、水煤气变换、净化等步骤。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造气生产工艺的发展趋势是提高效率、降低能耗、减少污染。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造气生产工艺的流程</a:t>
            </a:r>
            <a:endParaRPr lang="zh-CN" altLang="en-US"/>
          </a:p>
        </p:txBody>
      </p:sp>
      <p:sp>
        <p:nvSpPr>
          <p:cNvPr id="1049178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气体储存：将冷却后的气体储存在储罐中，供后续使用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92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气体冷却：将净化后的气体进行冷却，得到液态气体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94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气化反应：将处理后的原料放入气化炉中，进行气化反应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96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气体净化：对气化反应产生的气体进行净化，去除有害物质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98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原料准备：选择合适的原料，如煤炭、天然气等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00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原料处理：对原料进行破碎、筛分、干燥等处理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02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4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6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0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2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造气生产工艺的应用</a:t>
            </a:r>
            <a:endParaRPr lang="zh-CN" altLang="en-US"/>
          </a:p>
        </p:txBody>
      </p:sp>
      <p:sp>
        <p:nvSpPr>
          <p:cNvPr id="104926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钢铁工业：用于生产铁矿石、焦炭等原料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化工行业：用于生产合成氨、尿素等化工产品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发电行业：用于生产电力，满足工业和民用需求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环境保护：用于处理工业废气，减少环境污染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造气生产工艺的发展趋势</a:t>
            </a:r>
            <a:endParaRPr lang="zh-CN" altLang="en-US"/>
          </a:p>
        </p:txBody>
      </p:sp>
      <p:sp>
        <p:nvSpPr>
          <p:cNvPr id="104934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绿色环保：采用清洁能源，减少污染排放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智能化：利用人工智能、大数据等技术提高生产效率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节能降耗：优化工艺流程，降低能源消耗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安全可靠：加强安全管理，提高生产安全性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41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造气生产工艺的原料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原料的种类</a:t>
            </a:r>
            <a:endParaRPr lang="zh-CN" altLang="en-US"/>
          </a:p>
        </p:txBody>
      </p:sp>
      <p:sp>
        <p:nvSpPr>
          <p:cNvPr id="1049488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0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92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煤炭：主要原料，提供热能和碳元素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6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8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水：提供氢元素和冷却作用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2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4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空气：提供氧气，参与化学反应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8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10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催化剂：加速化学反应，提高生产效率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14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16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石灰石：提供钙元素，调节炉内温度和压力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20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22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硅石：提供硅元素，提高炉内温度和压力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7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原料的来源</a:t>
            </a:r>
            <a:endParaRPr lang="zh-CN" altLang="en-US"/>
          </a:p>
        </p:txBody>
      </p:sp>
      <p:sp>
        <p:nvSpPr>
          <p:cNvPr id="104957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氧气：主要来源，用于提供氧化剂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煤炭：主要来源，用于提供热能和碳源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水：主要来源，用于提供氢源和冷却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催化剂：主要来源，用于加速反应过程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5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原料的预处理</a:t>
            </a:r>
            <a:endParaRPr lang="zh-CN" altLang="en-US"/>
          </a:p>
        </p:txBody>
      </p:sp>
      <p:sp>
        <p:nvSpPr>
          <p:cNvPr id="104966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2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原料选择：选择合适的原料，如煤炭、天然气等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原料筛分：将原料筛分成不同粒度，便于后续处理和利用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原料干燥：将原料干燥至合适的水分含量，防止水分影响后续处理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原料破碎：将原料破碎成合适的粒度，便于后续处理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5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原料的使用量</a:t>
            </a:r>
            <a:endParaRPr lang="zh-CN" altLang="en-US"/>
          </a:p>
        </p:txBody>
      </p:sp>
      <p:sp>
        <p:nvSpPr>
          <p:cNvPr id="10497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原料种类：煤炭、水、氧气等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水用量：根据生产规模和工艺要求确定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氧气用量：根据生产规模和工艺要求确定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煤炭用量：根据生产规模和工艺要求确定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4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84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造气生产工艺的设备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91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设备的种类</a:t>
            </a:r>
            <a:endParaRPr lang="zh-CN" altLang="en-US"/>
          </a:p>
        </p:txBody>
      </p:sp>
      <p:sp>
        <p:nvSpPr>
          <p:cNvPr id="104991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气化炉：用于将煤炭转化为合成气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洗涤塔：用于去除合成气中的杂质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压缩机：用于提高合成气的压力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冷凝器：用于冷却合成气，使其液化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97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设备的结构</a:t>
            </a:r>
            <a:endParaRPr lang="zh-CN" altLang="en-US"/>
          </a:p>
        </p:txBody>
      </p:sp>
      <p:sp>
        <p:nvSpPr>
          <p:cNvPr id="104997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0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2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压缩机：用于压缩气体，主要由压缩机、电机、传动装置等部分组成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98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986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8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净化设备：用于净化气体，主要由净化器、过滤器、吸附装置等部分组成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99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2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4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控制系统：用于控制生产过程，主要由控制柜、传感器、执行器等部分组成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99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998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0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造气炉：用于生产合成气，主要由炉体、炉盖、炉底、炉墙等部分组成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5000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4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6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鼓风机：用于提供氧气，主要由风机、电机、传动装置等部分组成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5000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010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2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冷却塔：用于冷却气体，主要由塔体、填料、喷淋装置等部分组成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06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设备的工作原理</a:t>
            </a:r>
            <a:endParaRPr lang="zh-CN" altLang="en-US"/>
          </a:p>
        </p:txBody>
      </p:sp>
      <p:sp>
        <p:nvSpPr>
          <p:cNvPr id="105006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6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7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7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7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7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7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8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8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6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8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8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8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9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9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9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9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9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0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0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原料气化：将煤炭、石油等原料转化为可燃气体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0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气体输送：将气体输送至使用地点，便于使用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06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气体储存：将气体储存在储罐中，便于使用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08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气体净化：去除气体中的杂质，提高气体纯度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10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气体冷却：将气体冷却至一定温度，便于储存和运输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12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气体压缩：将气体压缩至一定压力，便于储存和运输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https://d.book118.com/996115151002010052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90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MiSans Heavy</vt:lpstr>
      <vt:lpstr>MiSans Normal</vt:lpstr>
      <vt:lpstr>MiSans</vt:lpstr>
      <vt:lpstr>Wingdings</vt:lpstr>
      <vt:lpstr>微软雅黑</vt:lpstr>
      <vt:lpstr>宋体</vt:lpstr>
      <vt:lpstr>Office Theme</vt:lpstr>
      <vt:lpstr>造气生产工艺</vt:lpstr>
      <vt:lpstr>目录</vt:lpstr>
      <vt:lpstr>添加章节标题</vt:lpstr>
      <vt:lpstr>造气生产工艺概述</vt:lpstr>
      <vt:lpstr>造气生产工艺的定义</vt:lpstr>
      <vt:lpstr>造气生产工艺的流程</vt:lpstr>
      <vt:lpstr>造气生产工艺的应用</vt:lpstr>
      <vt:lpstr>造气生产工艺的发展趋势</vt:lpstr>
      <vt:lpstr>造气生产工艺的原料</vt:lpstr>
      <vt:lpstr>原料的种类</vt:lpstr>
      <vt:lpstr>原料的来源</vt:lpstr>
      <vt:lpstr>原料的预处理</vt:lpstr>
      <vt:lpstr>原料的使用量</vt:lpstr>
      <vt:lpstr>造气生产工艺的设备</vt:lpstr>
      <vt:lpstr>设备的种类</vt:lpstr>
      <vt:lpstr>设备的结构</vt:lpstr>
      <vt:lpstr>设备的工作原理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2024-09-18T02:16:20.998</cp:lastPrinted>
  <dcterms:created xsi:type="dcterms:W3CDTF">2024-09-17T18:16:21Z</dcterms:created>
  <dcterms:modified xsi:type="dcterms:W3CDTF">2024-09-17T18:16:23Z</dcterms:modified>
</cp:coreProperties>
</file>