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8E4F0-119D-4827-8F4F-502CCB7AB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A4953-0944-435A-AE39-A036713B1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BFB07-C088-467E-897C-6CF0CD6D5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7419F-9EDD-4274-804D-B329148B9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75FB2A-918C-4D5C-9F33-25077C539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44C458-2543-4236-A6A6-E3D3E873A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A557CA-B16F-4826-81C1-F37A387FC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51D26-5339-4F10-B09B-6E883D48F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15D66-843A-483F-B4B3-24702FA6B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5BCBC-3ACB-4AFB-90DF-96975ED1B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1BCB3-9A8D-451E-9123-192E3C493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152300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药学药师和药学职业道德课件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药学药师概述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药学职业道德规范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药学药师的职业素养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药学药师的伦理与实践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药学药师的法律责任与义务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药学职业道德教育与实践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药学药师概述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药学药师是指经过专业培训，具备药学和临床医学知识，能够在医院、制药企业、药店等医疗机构中提供药学服务的专业人员。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药学药师的职责主要包括药品管理、处方审核、药品调配、药物治疗监测以及患者用药教育等，旨在确保患者用药的安全、有效、经济和合理。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药学药师的定义与职责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药学药师的职责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药学药师的定义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资格认证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药学药师需要具备相应的执业资格证书，包括药师资格证书、执业药师证书等，同时还需不断更新自己的专业知识和技能，保持与行业标准的同步。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药学药师的职业发展路径包括在医疗机构中担任更高级别的职位，如药剂科主任、临床药师等，或自主创业开设药店，提供专业的药学服务。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药学药师的资格认证与职业发展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药学药师是医疗体系中不可或缺的一环，他们负责药品的供应、管理和监督，确保患者用药的安全和有效，同时还在医疗团队中发挥着协作和沟通的作用。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药学药师的作用在于提供专业的药学服务，保障患者的用药安全和治疗效果，降低药物治疗的风险，提高医疗质量和安全性。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药学药师在医疗体系中的地位与作用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药学职业道德规范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211" r="82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药学工作者应以高度的责任心和使命感，为患者的生命健康负责。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人命关天，责任为先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在药学实践中，应坚守诚信原则，确保药品质量和药学服务的安全有效。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诚信为本，操守为重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不断追求药学知识和技能的精进，以科学严谨的态度为患者提供优质的药品和药学服务。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尊重科学，精益求精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在药品研发、生产、流通和使用过程中，应维护公平正义，平衡各方利益。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公平正义，利益均衡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药学职业道德的基本原则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保障药品安全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提升药学服务水平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维护患者权益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促进合理用药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药学职业道德的具体要求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318" r="731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9" r="1654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严格把控药品质量，确保患者用药安全。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持续优化药学服务流程，提高患者用药效果和生活质量。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尊重患者自主权，保护患者隐私，合理提供用药咨询和指导。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根据患者病情和个体差异，制定合理的用药方案，避免过度用药和药物滥用。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79" r="1797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药学职业道德的实践与培养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在药学教育中融入职业道德教育，培养具备高尚职业操守的药学人才。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表彰和宣传药学职业道德典范，发挥榜样作用。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建立健全药学职业道德监管机制，对违反职业道德的行为进行严肃处理。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积极参与药学行业交流活动，共同探讨和提升药学职业道德水平。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加强药学教育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树立行业典范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完善监管机制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参与行业交流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https://d.book118.com/996115230042010033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2024-09-01T18:32:49.384</cp:lastPrinted>
  <dcterms:created xsi:type="dcterms:W3CDTF">2024-09-01T10:32:49Z</dcterms:created>
  <dcterms:modified xsi:type="dcterms:W3CDTF">2024-09-01T10:32:51Z</dcterms:modified>
</cp:coreProperties>
</file>