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3A1BF-7BE3-4FD2-B9A2-DFAD346BE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4C5BC-BB57-414C-AB17-996F5A5A4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E944A-9A40-4EC1-9F54-BDD2821AC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78DCB-73C9-4D13-8B86-63CC582CC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7341F1-CF8D-4341-91FB-4F27DCAFA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85C02-4FFC-4899-B76F-9579D38E8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F72756-1045-4471-800C-FF11755C6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7AE15-EF73-4550-9E23-41E965D41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6CABE-B37A-4305-AEE2-4EA424344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88CD9-0B58-43EC-8C5C-25980676C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C2A01-4943-4EFF-865F-F6C9708B0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61" r:id="rId2"/>
    <p:sldLayoutId id="2147487062" r:id="rId3"/>
    <p:sldLayoutId id="2147487063" r:id="rId4"/>
    <p:sldLayoutId id="2147487064" r:id="rId5"/>
    <p:sldLayoutId id="2147487065" r:id="rId6"/>
    <p:sldLayoutId id="2147487066" r:id="rId7"/>
    <p:sldLayoutId id="2147487067" r:id="rId8"/>
    <p:sldLayoutId id="2147487068" r:id="rId9"/>
    <p:sldLayoutId id="2147487069" r:id="rId10"/>
    <p:sldLayoutId id="21474870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tags" Target="../tags/tag243.xml" /><Relationship Id="rId24" Type="http://schemas.openxmlformats.org/officeDocument/2006/relationships/tags" Target="../tags/tag244.xml" /><Relationship Id="rId25" Type="http://schemas.openxmlformats.org/officeDocument/2006/relationships/tags" Target="../tags/tag245.xml" /><Relationship Id="rId26" Type="http://schemas.openxmlformats.org/officeDocument/2006/relationships/tags" Target="../tags/tag246.xml" /><Relationship Id="rId27" Type="http://schemas.openxmlformats.org/officeDocument/2006/relationships/tags" Target="../tags/tag247.xml" /><Relationship Id="rId28" Type="http://schemas.openxmlformats.org/officeDocument/2006/relationships/tags" Target="../tags/tag248.xml" /><Relationship Id="rId29" Type="http://schemas.openxmlformats.org/officeDocument/2006/relationships/tags" Target="../tags/tag249.xml" /><Relationship Id="rId3" Type="http://schemas.openxmlformats.org/officeDocument/2006/relationships/tags" Target="../tags/tag223.xml" /><Relationship Id="rId30" Type="http://schemas.openxmlformats.org/officeDocument/2006/relationships/tags" Target="../tags/tag250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200251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2024年核能与可再生能源市场展望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核能与可再生能源市场概述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核能市场分析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可再生能源市场分析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核能与可再生能源市场面临的挑战和机遇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核能与可再生能源市场趋势预测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核能与可再生能源市场的投资策略和建议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核能与可再生能源市场概述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核能与可再生能源的定义和分类</a:t>
            </a:r>
            <a:endParaRPr lang="zh-CN" altLang="en-US"/>
          </a:p>
        </p:txBody>
      </p:sp>
      <p:sp>
        <p:nvSpPr>
          <p:cNvPr id="1048980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可再生能源分类：太阳能、风能、水能等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0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可再生能源定义：可持续利用的能源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核能分类：轻核聚变、重核裂变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2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核能定义：通过核裂变或核聚变产生能量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核能与可再生能源市场发展历程</a:t>
            </a:r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核能与可再生能源市场的起源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2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核能与可再生能源市场的现状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8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核能与可再生能源市场的发展趋势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64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核能与可再生能源市场面临的挑战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核能与可再生能源市场现状</a:t>
            </a:r>
            <a:endParaRPr lang="zh-CN" altLang="en-US"/>
          </a:p>
        </p:txBody>
      </p:sp>
      <p:sp>
        <p:nvSpPr>
          <p:cNvPr id="104910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可再生能源市场：随着环保意识的提高和技术的进步，可再生能源市场发展迅速，太阳能、风能等领域的投资持续增长。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核能市场：全球核能市场在稳步增长，核能技术不断进步，新型核反应堆不断涌现。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市场竞争格局：核能和可再生能源市场竞争激烈，各大企业加大技术研发和产品创新力度，以提高市场竞争力。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政策支持：各国政府对核能和可再生能源的发展给予政策支持，推动市场发展。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核能市场分析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核能技术发展现状</a:t>
            </a:r>
            <a:endParaRPr lang="zh-CN" altLang="en-US"/>
          </a:p>
        </p:txBody>
      </p:sp>
      <p:sp>
        <p:nvSpPr>
          <p:cNvPr id="10492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核能技术：核裂变、核聚变等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核能发电：利用核裂变产生热能发电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核能技术发展历程：从第一座核反应堆建立至今的发展历程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核能技术现状：目前全球核能技术发展状况和趋势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核能市场规模和增长趋势</a:t>
            </a:r>
            <a:endParaRPr lang="zh-CN" altLang="en-US"/>
          </a:p>
        </p:txBody>
      </p:sp>
      <p:sp>
        <p:nvSpPr>
          <p:cNvPr id="1049268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2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0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核能发电量：2024年预计达到3500亿千瓦时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核能发电占比：未来十年内，核能发电占比将保持在10%左右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8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全球核能市场规模：2024年预计达到3000亿美元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0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增长趋势：未来十年内，核能市场将保持稳定增长，尤其在亚洲和欧洲地区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核能市场竞争格局</a:t>
            </a:r>
            <a:endParaRPr lang="zh-CN" altLang="en-US"/>
          </a:p>
        </p:txBody>
      </p:sp>
      <p:sp>
        <p:nvSpPr>
          <p:cNvPr id="1049330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核能市场主要参与者：全球核能供应商、核能设备制造商、核能技术开发商等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6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竞争格局：各家企业市场份额、技术优势、产品特点等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2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未来竞争趋势：技术创新、市场扩张、合作与兼并等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8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核能市场竞争对可再生能源市场的影响：竞争压力、技术进步、市场变化等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核能市场发展前景</a:t>
            </a:r>
            <a:endParaRPr lang="zh-CN" altLang="en-US"/>
          </a:p>
        </p:txBody>
      </p:sp>
      <p:sp>
        <p:nvSpPr>
          <p:cNvPr id="104939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核能市场现状：全球核能市场持续增长，尤其在亚洲地区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核能技术进步：新型核反应堆技术不断涌现，提高安全性与经济性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核能应用领域拓展：核能将在未来能源结构中发挥更大作用，如海水淡化、供暖等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国际合作与政策支持：国际社会加强核能合作，政府政策支持推动核能市场发展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可再生能源市场分析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可再生能源技术发展现状</a:t>
            </a:r>
            <a:endParaRPr lang="zh-CN" altLang="en-US"/>
          </a:p>
        </p:txBody>
      </p:sp>
      <p:sp>
        <p:nvSpPr>
          <p:cNvPr id="1049498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0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2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4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6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2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8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0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8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太阳能技术：高效、低成本、长寿命，成为主流可再生能源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生物质能技术：可持续发展前景广阔，生物质发电、生物燃料等领域取得进展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水能技术：抽水蓄能、潮汐能等技术不断进步，提高能源利用效率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风能技术：大型化、智能化、海上风电取得突破，助力能源转型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可再生能源市场规模和增长趋势</a:t>
            </a:r>
            <a:endParaRPr lang="zh-CN" altLang="en-US"/>
          </a:p>
        </p:txBody>
      </p:sp>
      <p:sp>
        <p:nvSpPr>
          <p:cNvPr id="1049580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4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8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2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6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中国可再生能源市场增速居全球前列，未来将继续保持高速增长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8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政策支持和技术进步是推动可再生能源市场规模增长的主要因素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0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全球可再生能源市场规模持续增长，2024年预计达到XX亿美元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2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风能、太阳能、水能等可再生能源市场占比逐年提升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可再生能源市场竞争格局</a:t>
            </a:r>
            <a:endParaRPr lang="zh-CN" altLang="en-US"/>
          </a:p>
        </p:txBody>
      </p:sp>
      <p:sp>
        <p:nvSpPr>
          <p:cNvPr id="104964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4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水能市场：水电站建设持续推进，水能资源丰富的地区具有竞争优势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地热能市场：地热能技术逐渐成熟，市场潜力巨大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风能市场：全球风能市场持续增长，中国成为全球最大的风能市场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太阳能市场：光伏发电技术不断进步，成本持续降低，市场规模不断扩大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可再生能源市场发展前景</a:t>
            </a:r>
            <a:endParaRPr lang="zh-CN" altLang="en-US"/>
          </a:p>
        </p:txBody>
      </p:sp>
      <p:sp>
        <p:nvSpPr>
          <p:cNvPr id="10497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政策支持：各国政府加大对可再生能源产业的扶持力度，推动市场快速发展。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技术进步：随着科技的不断进步，可再生能源的效率和可靠性得到显著提升，降低了成本，提高了市场竞争力。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市场需求：随着环保意识的增强和能源结构的调整，可再生能源市场需求不断增长，为市场发展提供了广阔空间。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国际合作：各国加强在可再生能源领域的合作，共同推动全球可再生能源市场的繁荣和发展。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https://d.book118.com/996120025141010034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2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Wingdings</vt:lpstr>
      <vt:lpstr>Office Theme</vt:lpstr>
      <vt:lpstr>2024年核能与可再生能源市场展望</vt:lpstr>
      <vt:lpstr>目录</vt:lpstr>
      <vt:lpstr>核能与可再生能源市场概述</vt:lpstr>
      <vt:lpstr>核能与可再生能源的定义和分类</vt:lpstr>
      <vt:lpstr>核能与可再生能源市场发展历程</vt:lpstr>
      <vt:lpstr>核能与可再生能源市场现状</vt:lpstr>
      <vt:lpstr>核能市场分析</vt:lpstr>
      <vt:lpstr>核能技术发展现状</vt:lpstr>
      <vt:lpstr>核能市场规模和增长趋势</vt:lpstr>
      <vt:lpstr>核能市场竞争格局</vt:lpstr>
      <vt:lpstr>核能市场发展前景</vt:lpstr>
      <vt:lpstr>可再生能源市场分析</vt:lpstr>
      <vt:lpstr>可再生能源技术发展现状</vt:lpstr>
      <vt:lpstr>可再生能源市场规模和增长趋势</vt:lpstr>
      <vt:lpstr>可再生能源市场竞争格局</vt:lpstr>
      <vt:lpstr>可再生能源市场发展前景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2024-09-03T22:54:27.113</cp:lastPrinted>
  <dcterms:created xsi:type="dcterms:W3CDTF">2024-09-03T14:54:27Z</dcterms:created>
  <dcterms:modified xsi:type="dcterms:W3CDTF">2024-09-03T14:54:29Z</dcterms:modified>
</cp:coreProperties>
</file>