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A415CD-3EDF-4D43-966E-0A38433EF3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3A017B-4AC2-4D93-8E79-79F29B6E6B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D896B7-A69E-4F4B-99AF-D8CF913344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D0C532-09E5-4DA2-8EA6-049422BC3E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5ED43B-9670-4953-B4C1-9A4A164BA0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605DB5-734F-4C24-8EFB-BFA78560D4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DC89D1-FF52-4733-87A0-27E7AF5043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E07AF9-AEF8-46A6-89F1-D1DAD3A39F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288855-7E26-4575-BCE2-29F53D9454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C327E2-E7BE-4411-AC23-B82BDC0297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508C2A-E6E0-45B8-BFDB-DDA4816A44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120222045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solidFill>
                <a:latin typeface="Microsoft Yahei"/>
                <a:ea typeface="Microsoft Yahei"/>
                <a:cs typeface="Microsoft Yahei"/>
              </a:rPr>
              <a:t>儿童红色教育活动</a:t>
            </a:r>
            <a:endParaRPr lang="en-US" sz="1100"/>
          </a:p>
        </p:txBody>
      </p:sp>
      <p:sp>
        <p:nvSpPr>
          <p:cNvPr id="3" name="AutoShape 3"/>
          <p:cNvSpPr/>
          <p:nvPr/>
        </p:nvSpPr>
        <p:spPr>
          <a:xfrm>
            <a:off x="2739291" y="3540703"/>
            <a:ext cx="340143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汇报人：&lt;XXX&gt;</a:t>
            </a:r>
            <a:endParaRPr lang="en-US" sz="1100"/>
          </a:p>
        </p:txBody>
      </p:sp>
      <p:sp>
        <p:nvSpPr>
          <p:cNvPr id="4" name="AutoShape 4"/>
          <p:cNvSpPr/>
          <p:nvPr/>
        </p:nvSpPr>
        <p:spPr>
          <a:xfrm>
            <a:off x="6140725" y="3540703"/>
            <a:ext cx="331198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2024-01-02</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红色教育活动的意义</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红色教育活动的形式</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红色教育活动的实施</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红色教育活动的创新</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红色教育活动的挑战与对策</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儿童红色教育活动的展望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红色教育活动的意义</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46" r="313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55" r="3265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通过红色教育活动，让孩子们了解国家的历史和文化，培养他们的民族自豪感和爱国情怀。</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了解国家历史</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红色精神是中华民族的宝贵财富，通过红色教育活动，让孩子们传承和发扬红色精神，培养他们的责任感和使命感。</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传承红色精神</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培养爱国情怀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747" r="974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通过学习革命先烈的英勇事迹和崇高精神，让孩子们了解红色基因的内涵和价值，激发他们的敬仰之情。</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通过红色教育活动，让孩子们了解革命传统的重要性，培养他们的革命传统意识，让他们成为新时代的建设者和接班人。</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传承红色基因</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培养革命传统意识</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学习革命先烈事迹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培养团队协作能力</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通过集体参与红色教育活动，让孩子们学会团结协作，增强集体主义精神，提高他们的团队协作能力。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增强集体荣誉感</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通过集体活动和竞赛等形式，让孩子们意识到集体的力量和荣誉感，增强他们的集体荣誉感和社会责任感。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增强集体主义精神</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红色教育活动的形式</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参观革命历史遗址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组织儿童参观革命历史遗址，如革命烈士纪念馆、革命历史博物馆等，让孩子们了解革命历史和英雄事迹。</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瞻仰烈士墓园</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组织儿童瞻仰烈士墓园，向烈士敬献花篮、默哀等，培养孩子们的爱国主义情感和民族精神。</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参观红色教育基地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083" r="17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邀请经历过革命战争的老红军来给孩子们讲述他们的战斗经历和英雄事迹，让孩子们了解革命的艰辛和伟大。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邀请老红军讲述革命故事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鼓励孩子们在故事会上分享自己听到的红色故事，培养他们的语言表达和交流能力。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组织红色故事会</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听老红军讲故事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观看红色电影</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播放革命历史题材电影</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组织孩子们观看反映革命历史和英雄事迹的电影，如《红岩》、《青春之歌》等，让孩子们通过影像了解革命历史。</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举办红色电影周</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在一定时间内集中播放一系列红色电影，让孩子们在浓郁的红色氛围中接受爱国主义教育。</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鼓励孩子们以红色主题为内容撰写文章，培养他们的写作能力和对革命历史的思考。</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组织红色主题文艺演出</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让孩子们通过歌舞、朗诵等形式表现红色主题，培养他们的艺术表现力和集体主义精神。</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举办红色主题征文比赛</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举办红色主题活动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红色教育活动的实施</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03</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明确红色教育活动的目的，如培养儿童爱国主义精神、传承红色基因等。</a:t>
            </a:r>
            <a:endParaRPr lang="en-US" sz="1100"/>
          </a:p>
        </p:txBody>
      </p:sp>
      <p:sp>
        <p:nvSpPr>
          <p:cNvPr id="3" name="AutoShape 3"/>
          <p:cNvSpPr/>
          <p:nvPr/>
        </p:nvSpPr>
        <p:spPr>
          <a:xfrm>
            <a:off x="8684852" y="1462164"/>
            <a:ext cx="2382848" cy="199113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根据儿童年龄和兴趣，选择适合的活动形式，如参观红色教育基地、举办主题演讲、组织红色故事会等。</a:t>
            </a:r>
            <a:endParaRPr lang="en-US" sz="1100"/>
          </a:p>
        </p:txBody>
      </p:sp>
      <p:sp>
        <p:nvSpPr>
          <p:cNvPr id="4" name="AutoShape 4"/>
          <p:cNvSpPr/>
          <p:nvPr/>
        </p:nvSpPr>
        <p:spPr>
          <a:xfrm>
            <a:off x="8684852" y="4394429"/>
            <a:ext cx="2382848" cy="196256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详细规划活动流程、时间安排、人员分工等，确保活动顺利进行。</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9536" r="29536"/>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5981" y="2535936"/>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确定活动目标</a:t>
            </a:r>
            <a:endParaRPr lang="en-US" sz="1100"/>
          </a:p>
        </p:txBody>
      </p:sp>
      <p:sp>
        <p:nvSpPr>
          <p:cNvPr id="22" name="AutoShape 22"/>
          <p:cNvSpPr/>
          <p:nvPr/>
        </p:nvSpPr>
        <p:spPr>
          <a:xfrm>
            <a:off x="8503125" y="1054893"/>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选择活动形式</a:t>
            </a:r>
            <a:endParaRPr lang="en-US" sz="1100"/>
          </a:p>
        </p:txBody>
      </p:sp>
      <p:sp>
        <p:nvSpPr>
          <p:cNvPr id="23" name="AutoShape 23"/>
          <p:cNvSpPr/>
          <p:nvPr/>
        </p:nvSpPr>
        <p:spPr>
          <a:xfrm>
            <a:off x="8503125" y="4009655"/>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制定活动方案</a:t>
            </a:r>
            <a:endParaRPr lang="en-US" sz="1100"/>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制定活动计划</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通过学校、社区等渠道，向儿童和家长宣传红色教育活动的意义和内容，提高参与度。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宣传活动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准备物资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组织人员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根据活动需要，提前准备相关物资，如场地布置、道具、资料等。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确定活动负责人和工作人员，明确职责分工，确保活动实施的有序性。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组织活动实施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https://d.book118.com/996120222045010103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2024-09-28T11:46:47.728</cp:lastPrinted>
  <dcterms:created xsi:type="dcterms:W3CDTF">2024-09-28T03:46:47Z</dcterms:created>
  <dcterms:modified xsi:type="dcterms:W3CDTF">2024-09-28T03:46:49Z</dcterms:modified>
</cp:coreProperties>
</file>