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5663CA-E056-43AA-9467-65D880167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A6776-5BB7-44DA-A619-44B5F2D23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71B4D3-4165-4441-B0F3-F89F1216D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82B817-43EE-4E17-8697-91EF45D08C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DEC879-1148-471F-92E8-2972D28C25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EA3E23-5C1D-4605-9161-2753CD9F18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B5C893-0C5E-4A49-B618-4F345BBC05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0B516A-6AB2-4D49-895B-05B7CD144F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56F30B-22BA-4FC8-A836-9AC6063ED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3AD64-5A0D-4993-B28F-57890847C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D9025-10A7-42EF-BA35-A37E0F18B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2023113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报关实务》对外贸易管制制度\n## 1.对外贸易管制制度的基本概念与重要性\n### 1.1对外贸易管制制度的定义与目的\n### 1.2对外贸易管制制度的重要性及影响\n### 1.3对外贸易管制制度与国际贸易关系\n## 2.对外贸易管制制度的分类与实施\n### 2.1对外贸易管制制度的分类与方法\n### 2.2对外贸易管制制度的实施与监管\n### 2.3对外贸易管制制度在不同国家的实践\n## 3.我国对外贸易管制制度的主要内容\n### 3.1我国对外贸易管制制度的法律体系\n### 3.2我国对外贸易管制制度的主要措施\n### 3.3我国对外贸易管制制度的发展与创新\n## 4.对外贸易管制制度对企业的影响与应对策略\n### 4.1对外贸易管制制度对企业经营的影响\n### 4.2企业应对对外贸易管制制度的策略与方法\n### 4.3企业如何提高自身竞争力以适应对外贸易管制制度的变化\n## 5.对外贸易管制制度的发展趋势与未来展望\n### 5.1全球贸易自由化对对外贸易管制制度的影响\n### 5.2新兴技术对对外贸易管制制度的影响与挑战\n### 5.3我国对外贸易管制制度的未来发展方向与建议\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5600"/>
              <a:t>《报关实务》对外贸易管制制度</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7" name="" descr="{&quot;isTemplate&quot;:true,&quot;type&quot;:2}"/>
        <p:cNvGrpSpPr/>
        <p:nvPr/>
      </p:nvGrpSpPr>
      <p:grpSpPr>
        <a:xfrm>
          <a:off x="0" y="0"/>
          <a:ext cx="0" cy="0"/>
        </a:xfrm>
      </p:grpSpPr>
      <p:sp>
        <p:nvSpPr>
          <p:cNvPr id="48"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对外贸易管制制度的基本概念与重要性</a:t>
            </a:r>
            <a:endParaRPr/>
          </a:p>
        </p:txBody>
      </p:sp>
      <p:sp>
        <p:nvSpPr>
          <p:cNvPr id="49"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1" name="" descr="{&quot;isTemplate&quot;:true,&quot;type&quot;:3}"/>
        <p:cNvGrpSpPr/>
        <p:nvPr/>
      </p:nvGrpSpPr>
      <p:grpSpPr>
        <a:xfrm>
          <a:off x="0" y="0"/>
          <a:ext cx="0" cy="0"/>
        </a:xfrm>
      </p:grpSpPr>
      <p:sp>
        <p:nvSpPr>
          <p:cNvPr id="6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对外贸易管制制度是一种国家为维护国家安全、促进经济发展和实现国际经济合作而实施的对进出口商品和服务进行限制、管制和管理的制度。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维护国家安全：防止敏感商品和技术泄露，防止核扩散、生物武器等威胁国家安全的活动。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促进经济发展：通过对进出口商品和服务的限制和管理，保护国内产业，促进国内产业结构调整和升级。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实现国际经济合作：通过对外贸易管制制度，推动国际经济合作，实现贸易自由化和经济全球化。</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目的：对外贸易管制制度的目的是维护国家利益、保护国内产业和促进国际贸易。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维护国家利益：通过对外贸易管制制度，保护国家经济利益，维护国际政治经济秩序。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保护国内产业：通过对进口商品和服务的限制和管理，保护国内产业，促进国内产业发展。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促进国际贸易：通过对外贸易管制制度，推动国际贸易自由化和经济全球化，促进全球经济发展。</a:t>
            </a:r>
            <a:endParaRPr/>
          </a:p>
        </p:txBody>
      </p:sp>
      <p:sp>
        <p:nvSpPr>
          <p:cNvPr id="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4" name="" descr="{&quot;isTemplate&quot;:true,&quot;type&quot;:3}"/>
        <p:cNvGrpSpPr/>
        <p:nvPr/>
      </p:nvGrpSpPr>
      <p:grpSpPr>
        <a:xfrm>
          <a:off x="0" y="0"/>
          <a:ext cx="0" cy="0"/>
        </a:xfrm>
      </p:grpSpPr>
      <p:sp>
        <p:nvSpPr>
          <p:cNvPr id="6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重要性：对外贸易管制制度是国家经济管理的重要组成部分，对于维护国家安全、促进经济发展和实现国际经济合作具有重要意义。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维护国家安全：对外贸易管制制度可以防止敏感商品和技术泄露，维护国家主权和领土完整。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促进经济发展：对外贸易管制制度可以保护国内产业，促进国内产业结构调整和升级。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实现国际经济合作：对外贸易管制制度可以推动国际经济合作，实现贸易自由化和经济全球化。</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影响：对外贸易管制制度对国际贸易、国内产业发展和国家安全具有重要影响。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对国际贸易的影响：对外贸易管制制度会影响国际贸易的规模、结构和流向，影响国际贸易的自由度和便利化程度。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对国内产业的影响：对外贸易管制制度会保护国内产业，促进国内产业结构调整和升级，提高国内产业的竞争力。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对国家安全的影响：对外贸易管制制度可以防止敏感商品和技术泄露，维护国家主权和领土完整，保障国家安全。</a:t>
            </a:r>
            <a:endParaRPr/>
          </a:p>
        </p:txBody>
      </p:sp>
      <p:sp>
        <p:nvSpPr>
          <p:cNvPr id="6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descr="{&quot;isTemplate&quot;:true,&quot;type&quot;:3}"/>
        <p:cNvGrpSpPr/>
        <p:nvPr/>
      </p:nvGrpSpPr>
      <p:grpSpPr>
        <a:xfrm>
          <a:off x="0" y="0"/>
          <a:ext cx="0" cy="0"/>
        </a:xfrm>
      </p:grpSpPr>
      <p:sp>
        <p:nvSpPr>
          <p:cNvPr id="6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对外贸易管制制度是国际贸易的重要组成部分，对国际贸易具有重要影响。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影响国际贸易的规模、结构和流向：对外贸易管制制度会限制某些商品的进出口，影响国际贸易的规模、结构和流向。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影响国际贸易的自由度和便利化程度：对外贸易管制制度会设置关税、配额等贸易壁垒，影响国际贸易的自由度和便利化程度。</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国际贸易原则与对外贸易管制制度的关系：国际贸易原则是指导国际贸易活动的基本准则，对外贸易管制制度是维护国家利益、保护国内产业和促进国际贸易的重要手段。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遵循国际贸易原则：对外贸易管制制度应遵循国际贸易原则，如非歧视原则、公平贸易原则等。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维护国家利益：对外贸易管制制度应维护国家利益，如保护国家安全、促进经济发展等。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保护国内产业：对外贸易管制制度应保护国内产业，如限制进口、保护国内市场份额等。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促进国际贸易：对外贸易管制制度应推动国际贸易自由化和经济全球化，如降低关税、取消贸易壁垒等。</a:t>
            </a:r>
            <a:endParaRPr/>
          </a:p>
        </p:txBody>
      </p:sp>
      <p:sp>
        <p:nvSpPr>
          <p:cNvPr id="6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对外贸易管制制度与国际贸易关系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0" name="" descr="{&quot;isTemplate&quot;:true,&quot;type&quot;:2}"/>
        <p:cNvGrpSpPr/>
        <p:nvPr/>
      </p:nvGrpSpPr>
      <p:grpSpPr>
        <a:xfrm>
          <a:off x="0" y="0"/>
          <a:ext cx="0" cy="0"/>
        </a:xfrm>
      </p:grpSpPr>
      <p:sp>
        <p:nvSpPr>
          <p:cNvPr id="7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对外贸易管制制度的分类与实施</a:t>
            </a:r>
            <a:endParaRPr/>
          </a:p>
        </p:txBody>
      </p:sp>
      <p:sp>
        <p:nvSpPr>
          <p:cNvPr id="7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descr="{&quot;isTemplate&quot;:true,&quot;type&quot;:3}"/>
        <p:cNvGrpSpPr/>
        <p:nvPr/>
      </p:nvGrpSpPr>
      <p:grpSpPr>
        <a:xfrm>
          <a:off x="0" y="0"/>
          <a:ext cx="0" cy="0"/>
        </a:xfrm>
      </p:grpSpPr>
      <p:sp>
        <p:nvSpPr>
          <p:cNvPr id="7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对外贸易管制制度的分类：对外贸易管制制度可分为进口管制和出口管制两大类。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进口管制：进口管制是对进口商品和服务进行限制和管理的制度，包括关税、配额、许可证等。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出口管制：出口管制是对出口商品和服务进行限制和管理的制度，包括出口许可证、出口配额、出口禁运等。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对外贸易管制制度的方法：对外贸易管制制度的方法包括关税、配额、许可证、出口信贷等。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关税：关税是对进口商品和服务征收的税收，是对外贸易管制制度的一种重要手段。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配额：配额是对进口商品和服务的数量限制，是对外贸易管制制度的另一种重要手段。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许可证：许可证是对进口和出口商品和服务进行许可和审批的制度，是对外贸易管制制度的一种有效手段。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出口信贷：出口信贷是政府为鼓励出口而提供的信贷支持，是对外贸易管制制度的一种辅助手段。</a:t>
            </a:r>
            <a:endParaRPr/>
          </a:p>
        </p:txBody>
      </p:sp>
      <p:sp>
        <p:nvSpPr>
          <p:cNvPr id="7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对外贸易管制制度的分类与方法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6" name="" descr="{&quot;isTemplate&quot;:true,&quot;type&quot;:3}"/>
        <p:cNvGrpSpPr/>
        <p:nvPr/>
      </p:nvGrpSpPr>
      <p:grpSpPr>
        <a:xfrm>
          <a:off x="0" y="0"/>
          <a:ext cx="0" cy="0"/>
        </a:xfrm>
      </p:grpSpPr>
      <p:sp>
        <p:nvSpPr>
          <p:cNvPr id="7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对外贸易管制制度的实施：对外贸易管制制度的实施包括制定政策、制定法规、执行政策和法规、进行监管等环节。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制定政策：政府根据国家利益、国内产业发展和国际贸易情况制定对外贸易管制政策。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制定法规：政府根据对外贸易管制政策制定相应的法规，如关税法、配额法等。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执行政策和法规：政府各部门按照法规执行对外贸易管制政策，如海关、商务部等。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进行监管：政府各部门对对外贸易管制政策的执行情况进行监管，如海关、商务部等。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对外贸易管制制度的监管：对外贸易管制制度的监管包括行政监管、法律监管和国际监管等。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行政监管：政府各部门对对外贸易管制政策的执行情况进行行政监管，如海关、商务部等。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法律监管：政府根据法律法规对对外贸易管制政策的执行情况进行法律监管，如法院、检察院等。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国际监管：国际组织和国家之间通过贸易协定、国际条约等方式对对外贸易管制制度进行监管。</a:t>
            </a:r>
            <a:endParaRPr/>
          </a:p>
        </p:txBody>
      </p:sp>
      <p:sp>
        <p:nvSpPr>
          <p:cNvPr id="7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对外贸易管制制度的实施与监管</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3}"/>
        <p:cNvGrpSpPr/>
        <p:nvPr/>
      </p:nvGrpSpPr>
      <p:grpSpPr>
        <a:xfrm>
          <a:off x="0" y="0"/>
          <a:ext cx="0" cy="0"/>
        </a:xfrm>
      </p:grpSpPr>
      <p:sp>
        <p:nvSpPr>
          <p:cNvPr id="8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不同国家的对外贸易管制制度各具特点，但其目的都是为了维护国家利益、保护国内产业和促进国际贸易。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美国：美国对外贸易管制制度主要包括进口许可、出口管制、贸易制裁等手段，以维护国家安全、促进经济发展和实现国际经济合作。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欧盟：欧盟对外贸易管制制度主要包括关税、配额、许可证等手段，以保护国内产业、促进国际贸易和实现区域经济合作。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中国：中国对外贸易管制制度主要包括关税、配额、许可证等手段，以保护国内产业、促进国际贸易和维护国家安全。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不同国家的对外贸易管制制度在实施和监管方面存在差异，但其基本原则和手段相似。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实施方面：不同国家在制定政策、制定法规、执行政策和法规、进行监管等环节存在差异，但其目的都是为了维护国家利益、保护国内产业和促进国际贸易。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监管方面：不同国家在行政监管、法律监管和国际监管等方面存在差异，但其目的都是为了确保对外贸易管制制度的有效实施和遵守国际贸易原则。</a:t>
            </a:r>
            <a:endParaRPr/>
          </a:p>
        </p:txBody>
      </p:sp>
      <p:sp>
        <p:nvSpPr>
          <p:cNvPr id="8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对外贸易管制制度在不同国家的实践</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我国对外贸易管制制度的主要内容</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我国对外贸易管制制度的法律体系主要包括宪法、法律、行政法规、部门规章和地方性法规等。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宪法：宪法是我国的根本大法，规定了国家的基本制度、国家机构的组织和职权等，为对外贸易管制制度提供了基本法律依据。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法律：法律是我国对外贸易管制制度的主要法律依据，如关税法、进出口商品检验法等。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行政法规：行政法规是国务院根据宪法和法律制定的规范性文件，如进出口货物原产地条例、技术进出口管理条例等。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部门规章：部门规章是国务院各部门根据法律和行政法规制定的规范性文件，如海关法实施细则、商务部关于对外贸易管制的有关规定等。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地方性法规：地方性法规是省、自治区、直辖市人大及其常委会制定的规范性文件，如广东省对外贸易管制条例等。</a:t>
            </a:r>
            <a:endParaRPr/>
          </a:p>
        </p:txBody>
      </p:sp>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我国对外贸易管制制度的法律体系</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https://d.book118.com/996120231133010051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《报关实务》对外贸易管制制度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2024-09-17T09:36:35.354</cp:lastPrinted>
  <dcterms:created xsi:type="dcterms:W3CDTF">2024-09-17T01:36:35Z</dcterms:created>
  <dcterms:modified xsi:type="dcterms:W3CDTF">2024-09-17T01:36:37Z</dcterms:modified>
</cp:coreProperties>
</file>