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6F2CF-1633-45AD-A91B-ADF6EB33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C7300-3F55-4487-8F46-AC3FFC64B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1EC73-55EE-43BE-8A1E-1A03284C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25C21-EF62-4FD6-99F5-F3AC9A470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6EE841-FB09-463D-88C4-98D97047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1262F-39A3-4CFC-A5CD-E1781C090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6D9CE-0496-41D3-92C1-9AC586D56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7F9A0-E297-4F09-B44F-0C70E70F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100AD-9B36-4267-96FD-B39C44C59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B0CB9-543D-4C7D-8B68-5C69280D7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BF950-2B7C-4813-B9B5-61EDAA52A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21131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S大学绩效管理案例分析2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S大学绩效管理现状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案例分析：S大学某学院绩效管理实践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问题诊断与原因分析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改进方案设计与实施建议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提升S大学整体绩效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通过对绩效管理案例的分析，发现存在的问题和不足，提出改进措施，从而提升S大学整体绩效。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促进S大学可持续发展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绩效管理是大学发展的重要保障，通过对案例的研究，可以为S大学的可持续发展提供有力支持。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分析S大学绩效计划的制定过程，包括目标设定、指标选择、权重分配等。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绩效计划制定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研究S大学在绩效实施过程中采取的措施、遇到的问题以及解决方案。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绩效实施过程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探讨S大学绩效考核的方法和标准，以及绩效反馈的机制和效果。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绩效考核与反馈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分析S大学在绩效改进和优化方面的策略和措施，以及取得的成效。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绩效改进与优化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S大学绩效管理现状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S大学根据学校发展战略和年度工作计划，设定明确的绩效目标，包括教学、科研、社会服务等方面。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绩效目标设定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针对不同岗位和职责，S大学构建了差异化的绩效指标体系，确保考核的公正性和客观性。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绩效指标构建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S大学遵循“计划、执行、考核、反馈”的绩效管理流程，确保各项工作的有效实施。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绩效管理流程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绩效管理体系概述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考核方法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S大学采用定性与定量相结合的考核方法，包括目标管理法、360度反馈法、关键绩效指标法等。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考核流程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按照“自评、互评、上级评、下级评”等多维度评价方式进行考核，确保考核结果的全面性和准确性。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考核周期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S大学设定了年度、中期和长期等不同考核周期，以适应不同岗位和项目的实际需求。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绩效考核方法与流程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09" r="2670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结果应用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S大学将绩效考核结果作为岗位晋升、薪酬调整、奖惩措施的重要依据，激发员工的积极性和创造力。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反馈机制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S大学建立了完善的绩效反馈机制，通过面谈、报告等形式将考核结果反馈给员工，帮助员工了解自身优缺点并制定改进计划。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持续改进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S大学鼓励员工根据绩效反馈进行持续改进，提升个人和组织整体绩效水平。同时，学校定期对绩效管理体系进行审视和调整，以适应学校发展战略和外部环境的变化。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绩效结果应用及反馈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案例分析：S大学某学院绩效管理实践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学院概况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S大学某学院是一所综合性学院，涵盖文、理、工等多个学科领域，拥有一定的学术声誉和师资力量。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目标设定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学院制定了明确的绩效管理目标，包括提高教学和科研水平、优化资源配置、提升学院整体竞争力等。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学院背景及目标设定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绩效考核实施过程与结果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根据考核结果，学院对教职工进行了分类管理，对表现优秀的教职工给予奖励和晋升机会，对表现不佳的教职工进行帮扶和改进。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考核结果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学院建立了全面的绩效考核指标体系，包括教学、科研、社会服务等多个方面，确保考核的公正性和客观性。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考核指标体系建立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学院按照考核指标体系，对教职工进行定期考核，并采用多种考核方式，如学生评教、同行评议、专家评审等。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考核实施过程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https://d.book118.com/996121131011010042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2024-09-09T06:29:02.461</cp:lastPrinted>
  <dcterms:created xsi:type="dcterms:W3CDTF">2024-09-08T22:29:02Z</dcterms:created>
  <dcterms:modified xsi:type="dcterms:W3CDTF">2024-09-08T22:29:04Z</dcterms:modified>
</cp:coreProperties>
</file>