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E27A3-D28D-4A57-A86E-60BE481D3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F39AC-6377-4309-9CB2-C7D582A1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BC200-7F12-41D3-AEF7-62650090D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AB1E2-BA35-4DAD-8121-59D063B5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728C54-5FC5-4E39-BD24-90C66DD84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F9AEE-A3E8-4D54-8F52-2A66D294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FCEB9-8C34-4B29-A33E-36128590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E5B98-DA37-4F36-98D5-FB041908B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E30BD-518C-4410-8D23-598FC8F1A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FBC07-405E-46F5-BAB1-C5DF79D31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F5CDC-8381-469D-A705-9495A3D56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221551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《外科体液失调》ppt课件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外科体液失调的临床表现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外科体液失调的诊断与治疗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外科体液失调的预防与护理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外科体液失调的典型病例分析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外科体液失调是指由于各种原因导致的体液平衡失调，包括水和电解质的丢失或过量，以及酸碱平衡的紊乱。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根据病因和临床表现，外科体液失调可分为等渗性脱水、低渗性脱水、高渗性脱水和水中毒等类型。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引起外科体液失调的常见原因包括呕吐、腹泻、高热、大量出汗、烧伤、创伤等。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这些原因会导致水和电解质的丢失，同时可能引起酸碱平衡的紊乱，从而导致体液失调。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体液是人体的重要组成部分，体液平衡对于维持正常的生命活动至关重要。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调节生理功能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体液中的电解质和酸碱平衡对于调节生理功能，如神经传导、肌肉收缩、心脏功能等具有重要作用。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体液失调可能导致一系列并发症，如休克、肾衰竭、心律失常等，严重威胁患者的生命安全。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体液平衡的重要性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外科体液失调的临床表现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等渗性缺水是外科最常见的体液失调类型，由于水和钠成比例地丢失，导致血浆渗透压正常。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等渗性缺水可由消化液的急性丧失，如大量呕吐、肠瘘等引起，表现为口渴、尿少、皮肤干燥、血压下降等症状。治疗时应补充等渗盐水或平衡盐溶液，以恢复血容量和电解质平衡。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等渗性缺水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5267" b="15267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低渗性缺水是指水和钠同时丧失，但钠的丧失多于水的丧失，导致血浆渗透压降低。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低渗性缺水常见于慢性消化道失液，如胃液持续性丧失、慢性腹泻等，表现为软弱无力、恶心呕吐、头晕头痛等症状。治疗时应补充高渗盐水或全血，以提升血浆渗透压。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低渗性缺水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高渗性缺水是指水的丧失多于钠的丧失，导致血浆渗透压升高。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高渗性缺水常见于高热、大量出汗、呕吐、腹泻等导致的水丧失过多，表现为口渴、尿少、烦躁不安、皮肤干燥等症状。治疗时应补充低渗溶液，如5%葡萄糖溶液，以降低血浆渗透压。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高渗性缺水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水过多是指水的摄入超过排出，导致体液量过多，引起稀释性低钠血症。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水过多的常见原因是肾功能不全、抗利尿激素分泌异常综合征等，表现为水肿、高血压、心悸等症状。治疗时应严格限制水的摄入，使用利尿剂促进水排出，同时注意保护心、脑、肾等重要器官功能。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水过多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https://d.book118.com/996122155141010043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2024-09-11T14:37:32.412</cp:lastPrinted>
  <dcterms:created xsi:type="dcterms:W3CDTF">2024-09-11T06:37:32Z</dcterms:created>
  <dcterms:modified xsi:type="dcterms:W3CDTF">2024-09-11T06:37:34Z</dcterms:modified>
</cp:coreProperties>
</file>