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54138-F9CA-42E4-8E6D-38D53C75A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9E04D-D21B-4F23-87B5-99082C2FB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3F469-D62A-420A-8404-4F1CB95CE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242A5-060F-4CCA-8959-8B5221EAA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132106-526F-41C3-9883-69B47B35E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7D24CB-A6A6-4F1C-86BA-B85B05949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5A0ED7-B6CB-4576-9973-C9A392C28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535D75-301C-43E2-B7BB-1BB8FBA22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416F7F-56D2-4F06-A9FD-67AA65768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0A9D91-00CF-46BC-907E-092BCA18E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FE0637-817D-4795-ADBE-98682E339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2223203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互联网公章如何防范私盖乱盖？章管家智能AI技术安全防卫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汇报时间：2024-01-30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互联网公章风险概述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章管家智能AI技术功能展示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安全防卫策略制定与实施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法律法规与政策支持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互联网公章风险概述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私盖现象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未经授权擅自使用公章，包括在非法文件、合同上盖章，或盗用公章进行欺诈行为。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乱盖现象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不按规定程序、不审核文件内容就随意盖章，导致公章使用混乱，给企业带来法律风险。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危害后果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私盖乱盖行为严重损害企业形象和信誉，可能导致巨大经济损失和法律责任。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私盖乱盖现象及其危害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确保公章在存储、使用、传输等环节的安全，防止被非法获取和篡改。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公章管理安全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对公章使用人员进行严格权限控制，确保只有授权人员才能使用。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使用权限控制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记录每一次盖章的时间、地点、操作人员等信息，便于事后审计和追溯。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盖章行为审计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互联网公章安全需求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章管家智能AI技术介绍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技术原理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采用深度学习算法和图像识别技术，对公章进行智能识别和管理。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功能特点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实现公章使用前的人脸识别、指纹识别等多重身份验证；对盖章文件进行内容审核和风险预警；记录并存储每一次盖章的详细信息。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适用于企业、政府、金融机构等需要频繁使用公章的场景，有效防范私盖乱盖风险。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章管家智能AI技术功能展示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利用深度学习技术，准确识别印章图案和文字信息。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印章识别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792" r="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身份验证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权限验证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结合人脸识别、指纹识别等技术，确保使用者身份合法。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根据用户角色和权限，控制印章使用范围和操作权限。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识别与验证功能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实时跟踪印章使用情况和位置，防止印章被盗用或滥用。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发现异常使用行为时，及时发出报警信息并通知管理人员。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异常报警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在紧急情况下，可远程锁定印章，使其无法使用。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远程锁定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监控与报警功能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详细记录每次印章使用的时间、地点、使用者和用途等信息。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对印章使用数据进行统计和分析，发现潜在风险和优化点。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根据需要生成各类报表，方便管理人员进行决策和审计。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报表生成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数据记录与分析功能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安全防卫策略制定与实施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审批流程设置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建立规范的印章使用审批流程，确保每次用章都经过相应审批，防止私自盖章。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严格权限分配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根据岗位职责和工作需要，为不同人员分配不同的印章使用权限，避免越权操作。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电子审批记录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通过系统记录每次审批的详细信息，方便日后追溯和查询。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权限管理与审批流程设置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培训考核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对参加培训的员工进行考核，确保他们真正掌握印章使用规范。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宣传海报张贴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在显眼位置张贴印章使用规范宣传海报，提醒员工注意印章安全。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定期组织印章使用规范的培训，提高员工的安全意识和规范操作能力。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印章使用规范宣传培训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https://d.book118.com/996122232033010044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2024-09-12T11:07:04.882</cp:lastPrinted>
  <dcterms:created xsi:type="dcterms:W3CDTF">2024-09-12T03:07:04Z</dcterms:created>
  <dcterms:modified xsi:type="dcterms:W3CDTF">2024-09-12T03:07:07Z</dcterms:modified>
</cp:coreProperties>
</file>