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98420-C3EF-4933-B585-69AD19EB8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99921-03BC-4301-B7CE-87C6A4D2F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6CB5B-29DE-439F-8F7A-4881CE1FA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C88EB-88EA-4B44-ADB7-CC1822340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3E9F2-572A-4FCF-AF9A-61D0DECE9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6C944F-1896-402C-963C-EE9E9527F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3603CD-1AA4-44A3-AB5E-BB8A14C32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1AB51-3A07-41B6-A218-DED9DB39F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EF7D5-C500-4E7E-8B4F-10B0B96B8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32F78-530E-497C-8C80-27510B42F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9CAAD-98E7-4BFB-90B2-BC571F78B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2301513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机械基础课件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机械概述与基本原理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常用机构与传动方式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轴系零部件及轴承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液压与气压传动技术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机械制造工艺基础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现代制造技术发展趋势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机械概述与基本原理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机械是一种利用物理学的原理构造的装置，用来传递、转换或应用力量、能量或运动，以完成有用的工作。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根据用途或功能，机械可分为动力机械、工作机械和信息机械等。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11" r="581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542" r="5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机械设计基本原则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机械设计应首先满足功能需求，即机械应能完成预定的工作任务。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机械设计应考虑经济成本，力求以最低的成本实现所需的功能。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机械设计应注重可靠性，确保机械在规定的条件下和规定的时间内能完成规定的功能。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机械设计应确保操作安全，防止对人员和环境造成伤害。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力是物体间的相互作用，使物体获得加速度或发生形变的外因。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575" b="145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牛顿运动定律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力的合成与分解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223" r="32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牛顿运动定律描述了物体运动的基本规律，包括惯性定律、动量定律和作用与反作用定律。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力的合成与分解是解决复杂力学问题的基础，遵循平行四边形法则和三角形法则。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力学基础知识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强度与刚度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强度是指材料抵抗破坏的能力，刚度是指材料抵抗变形的能力。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疲劳与蠕变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材料在交变应力作用下发生的破坏称为疲劳；材料在长时间持续应力作用下发生的缓慢变形称为蠕变。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弹性与塑性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材料在受力时发生形变，去除外力后能恢复原状的性质称为弹性；不能恢复原状的性质称为塑性。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材料力学性质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常用机构与传动方式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由四个铰链连接的杆件组成，包括曲柄摇杆机构、双曲柄机构和双摇杆机构等。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铰链四杆机构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由连杆和滑块组成，常用于将旋转运动转换为直线运动或将直线运动转换为旋转运动。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滑块机构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由导杆和滑块组成，导杆上装有导套，可沿导杆滑动，实现复杂的运动轨迹。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导杆机构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连杆机构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凸轮为盘形，通过凸轮轮廓与从动件的接触来驱动从动件运动。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盘形凸轮机构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凸轮作直线移动，通过与从动件的接触来驱动从动件运动。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移动凸轮机构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凸轮为圆柱形，通过与从动件的接触来驱动从动件绕圆柱轴线旋转。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圆柱凸轮机构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凸轮机构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齿轮传动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圆柱齿轮传动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由两个平行的圆柱齿轮组成，通过齿轮的啮合来传递运动和动力。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圆锥齿轮传动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由两个圆锥齿轮组成，通过齿轮的啮合来传递相交轴之间的运动和动力。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蜗杆蜗轮传动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由蜗杆和蜗轮组成，通过蜗杆的螺旋线与蜗轮的齿面啮合来传递运动和动力，实现大传动比和垂直轴之间的传动。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带传动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通过带与带轮之间的摩擦力来传递运动和动力，包括平带传动、V带传动和多楔带传动等。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链传动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通过链条与链轮之间的啮合来传递运动和动力，包括滚子链传动、齿形链传动等。链传动具有较大的传动比和较高的效率，但会产生较大的噪音和振动。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38" r="24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带传动和链传动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轴系零部件及轴承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根据承载方式可分为转轴、心轴和传动轴；根据轴线形状可分为直轴、曲轴和挠性轴。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轴通常由轴颈、轴头、轴身和轴肩等部分组成，各部分具有不同的结构特点和功能。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轴的分类与结构特点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轴的结构特点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轴的分类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655" r="216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键连接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通过键实现轴与轴上零件之间的周向固定以传递转矩，如平键连接、半圆键连接、楔键连接和切向键连接等。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销连接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通过销实现轴与轴上零件之间的固定，主要用于定位或传递不大的转矩，如圆柱销连接、圆锥销连接等。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键连接和销连接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具有摩擦系数小、运转精度高、价格适中等优点，广泛应用于各种机械设备中。主要类型有深沟球轴承、调心球轴承、圆柱滚子轴承等。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具有承载能力强、运转平稳、抗冲击能力强等优点，但摩擦系数较大。主要类型有整体式滑动轴承、剖分式滑动轴承等。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滑动轴承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根据工作条件、载荷性质、转速等因素综合考虑，选择合适的轴承类型和规格。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轴承的选用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轴承类型及选用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https://d.book118.com/996123015134010042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2024-09-10T02:18:05.426</cp:lastPrinted>
  <dcterms:created xsi:type="dcterms:W3CDTF">2024-09-09T18:18:05Z</dcterms:created>
  <dcterms:modified xsi:type="dcterms:W3CDTF">2024-09-09T18:18:07Z</dcterms:modified>
</cp:coreProperties>
</file>