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08B1C7-2580-41CD-9994-A3262E07C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A1DBD-629A-47F4-9108-18D1D39FF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9AE139-C9B4-4549-B25D-E33D7A670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CF03F5-AC22-4F69-A307-4DF4BDED9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505212-041B-40C0-A265-B73F0C59A3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BA7E20-26CB-47FB-9789-E1F2D11EAA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BBBCEE-8492-47E0-995E-D5BB773561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08894-FC01-4282-92A3-E7061F673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2892F-5509-4050-A7D8-E0B7796A0E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2C2E3-F35B-4869-A930-1660F7C3D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4DB0F-C6AD-45FB-86D9-11937B63F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空白">
    <p:spTree>
      <p:nvGrpSpPr>
        <p:cNvPr id="1" name=""/>
        <p:cNvGrpSpPr/>
        <p:nvPr/>
      </p:nvGrpSpPr>
      <p:grpSpPr>
        <a:xfrm>
          <a:off x="0" y="0"/>
          <a:ext cx="0" cy="0"/>
        </a:xfrm>
      </p:grpSpPr>
      <p:sp>
        <p:nvSpPr>
          <p:cNvPr id="3" name="文本占位符 2">
            <a:extLst>
              <a:ext uri="{FF2B5EF4-FFF2-40B4-BE49-F238E27FC236}">
                <a16:creationId xmlns:a16="http://schemas.microsoft.com/office/drawing/2014/main" id="{3FF4F7C8-2C89-CCD8-0796-2B780E95D116}"/>
              </a:ext>
            </a:extLst>
          </p:cNvPr>
          <p:cNvSpPr>
            <a:spLocks noGrp="1"/>
          </p:cNvSpPr>
          <p:nvPr>
            <p:ph type="body" idx="10"/>
          </p:nvPr>
        </p:nvSpPr>
        <p:spPr>
          <a:xfrm>
            <a:off x="618920" y="0"/>
            <a:ext cx="1239837" cy="529975"/>
          </a:xfrm>
        </p:spPr>
        <p:txBody>
          <a:bodyPr/>
          <a:lstStyle>
            <a:lvl1pPr marL="0" lvl="0" indent="0">
              <a:buFontTx/>
              <a:buNone/>
              <a:defRPr>
                <a:solidFill>
                  <a:schemeClr val="bg1"/>
                </a:solidFill>
              </a:defRPr>
            </a:lvl1pPr>
          </a:lstStyle>
          <a:p>
            <a:pPr lvl="0"/>
            <a:endParaRPr lang="zh-CN" altLang="en-US"/>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自定义版式">
    <p:spTree>
      <p:nvGrpSpPr>
        <p:cNvPr id="1" name=""/>
        <p:cNvGrpSpPr/>
        <p:nvPr/>
      </p:nvGrpSpPr>
      <p:grpSpPr>
        <a:xfrm>
          <a:off x="0" y="0"/>
          <a:ext cx="0" cy="0"/>
        </a:xfrm>
      </p:grpSpPr>
      <p:sp>
        <p:nvSpPr>
          <p:cNvPr id="12" name="文本占位符 11"/>
          <p:cNvSpPr>
            <a:spLocks noGrp="1"/>
          </p:cNvSpPr>
          <p:nvPr>
            <p:ph type="body" idx="10" hasCustomPrompt="1"/>
          </p:nvPr>
        </p:nvSpPr>
        <p:spPr>
          <a:xfrm>
            <a:off x="1733550" y="2551271"/>
            <a:ext cx="4476750" cy="1036638"/>
          </a:xfrm>
        </p:spPr>
        <p:txBody>
          <a:bodyPr>
            <a:normAutofit/>
          </a:bodyPr>
          <a:lstStyle>
            <a:lvl3pPr marL="914400" lvl="2" indent="0" algn="l">
              <a:buNone/>
              <a:defRPr sz="5400">
                <a:latin typeface="微软雅黑"/>
                <a:ea typeface="微软雅黑"/>
              </a:defRPr>
            </a:lvl3pPr>
          </a:lstStyle>
          <a:p>
            <a:pPr lvl="2"/>
            <a:r>
              <a:rPr lang="en-US" altLang="zh-CN"/>
              <a:t> </a:t>
            </a:r>
            <a:endParaRPr lang="zh-CN" altLang="en-US"/>
          </a:p>
        </p:txBody>
      </p:sp>
      <p:sp>
        <p:nvSpPr>
          <p:cNvPr id="13" name="文本占位符 11"/>
          <p:cNvSpPr>
            <a:spLocks noGrp="1"/>
          </p:cNvSpPr>
          <p:nvPr>
            <p:ph type="body" idx="11" hasCustomPrompt="1"/>
          </p:nvPr>
        </p:nvSpPr>
        <p:spPr>
          <a:xfrm>
            <a:off x="2798076" y="4612083"/>
            <a:ext cx="4476750" cy="1036638"/>
          </a:xfrm>
        </p:spPr>
        <p:txBody>
          <a:bodyPr>
            <a:normAutofit/>
          </a:bodyPr>
          <a:lstStyle>
            <a:lvl3pPr marL="914400" lvl="2" indent="0" algn="l">
              <a:buNone/>
              <a:defRPr sz="2400">
                <a:latin typeface="微软雅黑"/>
                <a:ea typeface="微软雅黑"/>
              </a:defRPr>
            </a:lvl3pPr>
          </a:lstStyle>
          <a:p>
            <a:pPr lvl="2"/>
            <a:r>
              <a:rPr lang="en-US" altLang="zh-CN"/>
              <a:t> </a:t>
            </a:r>
            <a:endParaRPr lang="zh-CN" altLang="en-US"/>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nvGrpSpPr>
      <p:grpSpPr>
        <a:xfrm>
          <a:off x="0" y="0"/>
          <a:ext cx="0" cy="0"/>
        </a:xfrm>
      </p:grpSpPr>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idx="10"/>
          </p:nvPr>
        </p:nvSpPr>
        <p:spPr/>
        <p:txBody>
          <a:bodyPr/>
          <a:lstStyle/>
          <a:p>
            <a:fld id="{CEBF2EBD-0C60-4087-88A9-1012C322F695}" type="datetimeFigureOut">
              <a:rPr lang="zh-CN" altLang="en-US"/>
              <a:t>2023/12/27</a:t>
            </a:fld>
          </a:p>
        </p:txBody>
      </p:sp>
      <p:sp>
        <p:nvSpPr>
          <p:cNvPr id="4" name="页脚占位符 3"/>
          <p:cNvSpPr>
            <a:spLocks noGrp="1"/>
          </p:cNvSpPr>
          <p:nvPr>
            <p:ph type="ftr" idx="11"/>
          </p:nvPr>
        </p:nvSpPr>
        <p:spPr/>
        <p:txBody>
          <a:bodyPr/>
          <a:lstStyle/>
          <a:p>
            <a:endParaRPr lang="zh-CN" altLang="en-US"/>
          </a:p>
        </p:txBody>
      </p:sp>
      <p:sp>
        <p:nvSpPr>
          <p:cNvPr id="5" name="灯片编号占位符 4"/>
          <p:cNvSpPr>
            <a:spLocks noGrp="1"/>
          </p:cNvSpPr>
          <p:nvPr>
            <p:ph type="sldNum" idx="12"/>
          </p:nvPr>
        </p:nvSpPr>
        <p:spPr/>
        <p:txBody>
          <a:bodyPr/>
          <a:lstStyle/>
          <a:p>
            <a:fld id="{AF6987E2-A8C3-43EF-ADDF-6DB2AB1C7377}" type="slidenum">
              <a:rPr lang="zh-CN" altLang="en-US"/>
              <a:t>‹#›</a:t>
            </a:fld>
          </a:p>
        </p:txBody>
      </p:sp>
      <p:sp>
        <p:nvSpPr>
          <p:cNvPr id="7" name="文本占位符 6"/>
          <p:cNvSpPr>
            <a:spLocks noGrp="1"/>
          </p:cNvSpPr>
          <p:nvPr>
            <p:ph type="body" idx="13"/>
          </p:nvPr>
        </p:nvSpPr>
        <p:spPr>
          <a:xfrm>
            <a:off x="838200" y="2205718"/>
            <a:ext cx="8997950" cy="2787650"/>
          </a:xfrm>
        </p:spPr>
        <p:txBody>
          <a:bodyPr/>
          <a:lstStyle>
            <a:lvl1pPr marL="228600" lvl="0" indent="-228600">
              <a:buFont typeface="Wingdings" charset="2"/>
              <a:buChar char="u"/>
              <a:defRPr/>
            </a:lvl1pPr>
          </a:lstStyle>
          <a:p>
            <a:pPr lvl="0"/>
            <a:r>
              <a:rPr lang="zh-CN" altLang="en-US"/>
              <a:t>单击此处编辑母版文本样式</a:t>
            </a:r>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lvl="0" algn="ctr">
              <a:defRPr sz="6000">
                <a:latin typeface="微软雅黑"/>
                <a:ea typeface="微软雅黑"/>
              </a:defRPr>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lvl="0" indent="0" algn="ctr">
              <a:buNone/>
              <a:defRPr sz="2400">
                <a:latin typeface="微软雅黑"/>
                <a:ea typeface="微软雅黑"/>
              </a:defRPr>
            </a:lvl1pPr>
            <a:lvl2pPr marL="457200" lvl="1" indent="0" algn="ctr">
              <a:buNone/>
              <a:defRPr sz="2000"/>
            </a:lvl2pPr>
            <a:lvl3pPr marL="914400" lvl="2" indent="0" algn="ctr">
              <a:buNone/>
              <a:defRPr sz="1800"/>
            </a:lvl3pPr>
            <a:lvl4pPr marL="1371600" lvl="3" indent="0" algn="ctr">
              <a:buNone/>
              <a:defRPr sz="1600"/>
            </a:lvl4pPr>
            <a:lvl5pPr marL="1828800" lvl="4" indent="0" algn="ctr">
              <a:buNone/>
              <a:defRPr sz="1600"/>
            </a:lvl5pPr>
            <a:lvl6pPr marL="2286000" lvl="5" indent="0" algn="ctr">
              <a:buNone/>
              <a:defRPr sz="1600"/>
            </a:lvl6pPr>
            <a:lvl7pPr marL="2743200" lvl="6" indent="0" algn="ctr">
              <a:buNone/>
              <a:defRPr sz="1600"/>
            </a:lvl7pPr>
            <a:lvl8pPr marL="3200400" lvl="7" indent="0" algn="ctr">
              <a:buNone/>
              <a:defRPr sz="1600"/>
            </a:lvl8pPr>
            <a:lvl9pPr marL="3657600" lvl="8" indent="0" algn="ctr">
              <a:buNone/>
              <a:defRPr sz="1600"/>
            </a:lvl9pPr>
          </a:lstStyle>
          <a:p>
            <a:r>
              <a:rPr lang="zh-CN" altLang="en-US"/>
              <a:t>单击此处编辑母版副标题样式</a:t>
            </a:r>
          </a:p>
        </p:txBody>
      </p:sp>
      <p:sp>
        <p:nvSpPr>
          <p:cNvPr id="4" name="日期占位符 3"/>
          <p:cNvSpPr>
            <a:spLocks noGrp="1"/>
          </p:cNvSpPr>
          <p:nvPr>
            <p:ph type="dt" idx="10"/>
          </p:nvPr>
        </p:nvSpPr>
        <p:spPr/>
        <p:txBody>
          <a:bodyPr/>
          <a:lstStyle>
            <a:lvl1pPr lvl="0">
              <a:defRPr>
                <a:latin typeface="微软雅黑"/>
                <a:ea typeface="微软雅黑"/>
              </a:defRPr>
            </a:lvl1pPr>
          </a:lstStyle>
          <a:p>
            <a:fld id="{7D8EB659-BB8D-4C86-B068-FDAACFF6B211}" type="datetimeFigureOut">
              <a:rPr lang="zh-CN" altLang="en-US"/>
              <a:t>2023/12/27</a:t>
            </a:fld>
          </a:p>
        </p:txBody>
      </p:sp>
      <p:sp>
        <p:nvSpPr>
          <p:cNvPr id="5" name="页脚占位符 4"/>
          <p:cNvSpPr>
            <a:spLocks noGrp="1"/>
          </p:cNvSpPr>
          <p:nvPr>
            <p:ph type="ftr" idx="11"/>
          </p:nvPr>
        </p:nvSpPr>
        <p:spPr/>
        <p:txBody>
          <a:bodyPr/>
          <a:lstStyle>
            <a:lvl1pPr lvl="0">
              <a:defRPr>
                <a:latin typeface="微软雅黑"/>
                <a:ea typeface="微软雅黑"/>
              </a:defRPr>
            </a:lvl1pPr>
          </a:lstStyle>
          <a:p>
            <a:endParaRPr lang="zh-CN" altLang="en-US"/>
          </a:p>
        </p:txBody>
      </p:sp>
      <p:sp>
        <p:nvSpPr>
          <p:cNvPr id="6" name="灯片编号占位符 5"/>
          <p:cNvSpPr>
            <a:spLocks noGrp="1"/>
          </p:cNvSpPr>
          <p:nvPr>
            <p:ph type="sldNum" idx="12"/>
          </p:nvPr>
        </p:nvSpPr>
        <p:spPr/>
        <p:txBody>
          <a:bodyPr/>
          <a:lstStyle>
            <a:lvl1pPr lvl="0">
              <a:defRPr>
                <a:latin typeface="微软雅黑"/>
                <a:ea typeface="微软雅黑"/>
              </a:defRPr>
            </a:lvl1pPr>
          </a:lstStyle>
          <a:p>
            <a:fld id="{6D0AA757-9483-437E-94DA-E187A9A019AB}"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lvl1pPr lvl="0">
              <a:defRPr>
                <a:latin typeface="微软雅黑"/>
                <a:ea typeface="微软雅黑"/>
              </a:defRPr>
            </a:lvl1pPr>
          </a:lstStyle>
          <a:p>
            <a:r>
              <a:rPr lang="zh-CN" altLang="en-US"/>
              <a:t>单击此处编辑母版标题样式</a:t>
            </a:r>
          </a:p>
        </p:txBody>
      </p:sp>
      <p:sp>
        <p:nvSpPr>
          <p:cNvPr id="3" name="内容占位符 2"/>
          <p:cNvSpPr>
            <a:spLocks noGrp="1"/>
          </p:cNvSpPr>
          <p:nvPr>
            <p:ph idx="1"/>
          </p:nvPr>
        </p:nvSpPr>
        <p:spPr/>
        <p:txBody>
          <a:bodyPr/>
          <a:lstStyle>
            <a:lvl1pPr lvl="0">
              <a:defRPr>
                <a:latin typeface="微软雅黑"/>
                <a:ea typeface="微软雅黑"/>
              </a:defRPr>
            </a:lvl1pPr>
            <a:lvl2pPr lvl="1">
              <a:defRPr>
                <a:latin typeface="微软雅黑"/>
                <a:ea typeface="微软雅黑"/>
              </a:defRPr>
            </a:lvl2pPr>
            <a:lvl3pPr lvl="2">
              <a:defRPr>
                <a:latin typeface="微软雅黑"/>
                <a:ea typeface="微软雅黑"/>
              </a:defRPr>
            </a:lvl3pPr>
            <a:lvl4pPr lvl="3">
              <a:defRPr>
                <a:latin typeface="微软雅黑"/>
                <a:ea typeface="微软雅黑"/>
              </a:defRPr>
            </a:lvl4pPr>
            <a:lvl5pPr lvl="4">
              <a:defRPr>
                <a:latin typeface="微软雅黑"/>
                <a:ea typeface="微软雅黑"/>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idx="10"/>
          </p:nvPr>
        </p:nvSpPr>
        <p:spPr/>
        <p:txBody>
          <a:bodyPr/>
          <a:lstStyle/>
          <a:p>
            <a:fld id="{738AF58D-57F3-44FF-8952-855AB12C5C54}" type="datetimeFigureOut">
              <a:rPr lang="zh-CN" altLang="en-US"/>
              <a:t>2023/12/27</a:t>
            </a:fld>
          </a:p>
        </p:txBody>
      </p:sp>
      <p:sp>
        <p:nvSpPr>
          <p:cNvPr id="5" name="页脚占位符 4"/>
          <p:cNvSpPr>
            <a:spLocks noGrp="1"/>
          </p:cNvSpPr>
          <p:nvPr>
            <p:ph type="ftr" idx="11"/>
          </p:nvPr>
        </p:nvSpPr>
        <p:spPr/>
        <p:txBody>
          <a:bodyPr/>
          <a:lstStyle/>
          <a:p>
            <a:endParaRPr lang="zh-CN" altLang="en-US"/>
          </a:p>
        </p:txBody>
      </p:sp>
      <p:sp>
        <p:nvSpPr>
          <p:cNvPr id="6" name="灯片编号占位符 5"/>
          <p:cNvSpPr>
            <a:spLocks noGrp="1"/>
          </p:cNvSpPr>
          <p:nvPr>
            <p:ph type="sldNum" idx="12"/>
          </p:nvPr>
        </p:nvSpPr>
        <p:spPr/>
        <p:txBody>
          <a:bodyPr/>
          <a:lstStyle/>
          <a:p>
            <a:fld id="{FF2C8C0C-A5FB-4E50-B00F-EBEA524001C3}"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lvl="0">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lvl="0" indent="0">
              <a:buNone/>
              <a:defRPr sz="2400">
                <a:solidFill>
                  <a:schemeClr val="tx1">
                    <a:tint val="75000"/>
                  </a:schemeClr>
                </a:solidFill>
              </a:defRPr>
            </a:lvl1pPr>
            <a:lvl2pPr marL="457200" lvl="1" indent="0">
              <a:buNone/>
              <a:defRPr sz="2000">
                <a:solidFill>
                  <a:schemeClr val="tx1">
                    <a:tint val="75000"/>
                  </a:schemeClr>
                </a:solidFill>
              </a:defRPr>
            </a:lvl2pPr>
            <a:lvl3pPr marL="914400" lvl="2" indent="0">
              <a:buNone/>
              <a:defRPr sz="1800">
                <a:solidFill>
                  <a:schemeClr val="tx1">
                    <a:tint val="75000"/>
                  </a:schemeClr>
                </a:solidFill>
              </a:defRPr>
            </a:lvl3pPr>
            <a:lvl4pPr marL="1371600" lvl="3" indent="0">
              <a:buNone/>
              <a:defRPr sz="1600">
                <a:solidFill>
                  <a:schemeClr val="tx1">
                    <a:tint val="75000"/>
                  </a:schemeClr>
                </a:solidFill>
              </a:defRPr>
            </a:lvl4pPr>
            <a:lvl5pPr marL="1828800" lvl="4" indent="0">
              <a:buNone/>
              <a:defRPr sz="1600">
                <a:solidFill>
                  <a:schemeClr val="tx1">
                    <a:tint val="75000"/>
                  </a:schemeClr>
                </a:solidFill>
              </a:defRPr>
            </a:lvl5pPr>
            <a:lvl6pPr marL="2286000" lvl="5" indent="0">
              <a:buNone/>
              <a:defRPr sz="1600">
                <a:solidFill>
                  <a:schemeClr val="tx1">
                    <a:tint val="75000"/>
                  </a:schemeClr>
                </a:solidFill>
              </a:defRPr>
            </a:lvl6pPr>
            <a:lvl7pPr marL="2743200" lvl="6" indent="0">
              <a:buNone/>
              <a:defRPr sz="1600">
                <a:solidFill>
                  <a:schemeClr val="tx1">
                    <a:tint val="75000"/>
                  </a:schemeClr>
                </a:solidFill>
              </a:defRPr>
            </a:lvl7pPr>
            <a:lvl8pPr marL="3200400" lvl="7" indent="0">
              <a:buNone/>
              <a:defRPr sz="1600">
                <a:solidFill>
                  <a:schemeClr val="tx1">
                    <a:tint val="75000"/>
                  </a:schemeClr>
                </a:solidFill>
              </a:defRPr>
            </a:lvl8pPr>
            <a:lvl9pPr marL="3657600" lvl="8"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idx="10"/>
          </p:nvPr>
        </p:nvSpPr>
        <p:spPr/>
        <p:txBody>
          <a:bodyPr/>
          <a:lstStyle/>
          <a:p>
            <a:fld id="{C72F6350-B570-470E-A3F2-2FD56073A57C}" type="datetimeFigureOut">
              <a:rPr lang="zh-CN" altLang="en-US"/>
              <a:t>2023/12/27</a:t>
            </a:fld>
          </a:p>
        </p:txBody>
      </p:sp>
      <p:sp>
        <p:nvSpPr>
          <p:cNvPr id="5" name="页脚占位符 4"/>
          <p:cNvSpPr>
            <a:spLocks noGrp="1"/>
          </p:cNvSpPr>
          <p:nvPr>
            <p:ph type="ftr" idx="11"/>
          </p:nvPr>
        </p:nvSpPr>
        <p:spPr/>
        <p:txBody>
          <a:bodyPr/>
          <a:lstStyle/>
          <a:p>
            <a:endParaRPr lang="zh-CN" altLang="en-US"/>
          </a:p>
        </p:txBody>
      </p:sp>
      <p:sp>
        <p:nvSpPr>
          <p:cNvPr id="6" name="灯片编号占位符 5"/>
          <p:cNvSpPr>
            <a:spLocks noGrp="1"/>
          </p:cNvSpPr>
          <p:nvPr>
            <p:ph type="sldNum" idx="12"/>
          </p:nvPr>
        </p:nvSpPr>
        <p:spPr/>
        <p:txBody>
          <a:bodyPr/>
          <a:lstStyle/>
          <a:p>
            <a:fld id="{371B1D97-1CF5-44F9-8CFC-8A6ABDC24DA4}"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idx="10"/>
          </p:nvPr>
        </p:nvSpPr>
        <p:spPr/>
        <p:txBody>
          <a:bodyPr/>
          <a:lstStyle/>
          <a:p>
            <a:fld id="{37F15034-E884-41B6-8DA0-C206AF25589C}" type="datetimeFigureOut">
              <a:rPr lang="zh-CN" altLang="en-US"/>
              <a:t>2023/12/27</a:t>
            </a:fld>
          </a:p>
        </p:txBody>
      </p:sp>
      <p:sp>
        <p:nvSpPr>
          <p:cNvPr id="6" name="页脚占位符 5"/>
          <p:cNvSpPr>
            <a:spLocks noGrp="1"/>
          </p:cNvSpPr>
          <p:nvPr>
            <p:ph type="ftr" idx="11"/>
          </p:nvPr>
        </p:nvSpPr>
        <p:spPr/>
        <p:txBody>
          <a:bodyPr/>
          <a:lstStyle/>
          <a:p>
            <a:endParaRPr lang="zh-CN" altLang="en-US"/>
          </a:p>
        </p:txBody>
      </p:sp>
      <p:sp>
        <p:nvSpPr>
          <p:cNvPr id="7" name="灯片编号占位符 6"/>
          <p:cNvSpPr>
            <a:spLocks noGrp="1"/>
          </p:cNvSpPr>
          <p:nvPr>
            <p:ph type="sldNum" idx="12"/>
          </p:nvPr>
        </p:nvSpPr>
        <p:spPr/>
        <p:txBody>
          <a:bodyPr/>
          <a:lstStyle/>
          <a:p>
            <a:fld id="{1201E745-5583-4249-92EB-6F42608D0EDB}"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lvl="0" indent="0">
              <a:buNone/>
              <a:defRPr sz="2400" b="1"/>
            </a:lvl1pPr>
            <a:lvl2pPr marL="457200" lvl="1" indent="0">
              <a:buNone/>
              <a:defRPr sz="2000" b="1"/>
            </a:lvl2pPr>
            <a:lvl3pPr marL="914400" lvl="2" indent="0">
              <a:buNone/>
              <a:defRPr sz="1800" b="1"/>
            </a:lvl3pPr>
            <a:lvl4pPr marL="1371600" lvl="3" indent="0">
              <a:buNone/>
              <a:defRPr sz="1600" b="1"/>
            </a:lvl4pPr>
            <a:lvl5pPr marL="1828800" lvl="4" indent="0">
              <a:buNone/>
              <a:defRPr sz="1600" b="1"/>
            </a:lvl5pPr>
            <a:lvl6pPr marL="2286000" lvl="5" indent="0">
              <a:buNone/>
              <a:defRPr sz="1600" b="1"/>
            </a:lvl6pPr>
            <a:lvl7pPr marL="2743200" lvl="6" indent="0">
              <a:buNone/>
              <a:defRPr sz="1600" b="1"/>
            </a:lvl7pPr>
            <a:lvl8pPr marL="3200400" lvl="7" indent="0">
              <a:buNone/>
              <a:defRPr sz="1600" b="1"/>
            </a:lvl8pPr>
            <a:lvl9pPr marL="3657600" lvl="8" indent="0">
              <a:buNone/>
              <a:defRPr sz="1600" b="1"/>
            </a:lvl9pPr>
          </a:lstStyle>
          <a:p>
            <a:pPr lvl="0"/>
            <a:r>
              <a:rPr lang="zh-CN" altLang="en-US"/>
              <a:t>单击此处编辑母版文本样式</a:t>
            </a:r>
          </a:p>
        </p:txBody>
      </p:sp>
      <p:sp>
        <p:nvSpPr>
          <p:cNvPr id="4" name="内容占位符 3"/>
          <p:cNvSpPr>
            <a:spLocks noGrp="1"/>
          </p:cNvSpPr>
          <p:nvPr>
            <p:ph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idx="3"/>
          </p:nvPr>
        </p:nvSpPr>
        <p:spPr>
          <a:xfrm>
            <a:off x="6172200" y="1681163"/>
            <a:ext cx="5183188" cy="823912"/>
          </a:xfrm>
        </p:spPr>
        <p:txBody>
          <a:bodyPr anchor="b"/>
          <a:lstStyle>
            <a:lvl1pPr marL="0" lvl="0" indent="0">
              <a:buNone/>
              <a:defRPr sz="2400" b="1"/>
            </a:lvl1pPr>
            <a:lvl2pPr marL="457200" lvl="1" indent="0">
              <a:buNone/>
              <a:defRPr sz="2000" b="1"/>
            </a:lvl2pPr>
            <a:lvl3pPr marL="914400" lvl="2" indent="0">
              <a:buNone/>
              <a:defRPr sz="1800" b="1"/>
            </a:lvl3pPr>
            <a:lvl4pPr marL="1371600" lvl="3" indent="0">
              <a:buNone/>
              <a:defRPr sz="1600" b="1"/>
            </a:lvl4pPr>
            <a:lvl5pPr marL="1828800" lvl="4" indent="0">
              <a:buNone/>
              <a:defRPr sz="1600" b="1"/>
            </a:lvl5pPr>
            <a:lvl6pPr marL="2286000" lvl="5" indent="0">
              <a:buNone/>
              <a:defRPr sz="1600" b="1"/>
            </a:lvl6pPr>
            <a:lvl7pPr marL="2743200" lvl="6" indent="0">
              <a:buNone/>
              <a:defRPr sz="1600" b="1"/>
            </a:lvl7pPr>
            <a:lvl8pPr marL="3200400" lvl="7" indent="0">
              <a:buNone/>
              <a:defRPr sz="1600" b="1"/>
            </a:lvl8pPr>
            <a:lvl9pPr marL="3657600" lvl="8" indent="0">
              <a:buNone/>
              <a:defRPr sz="1600" b="1"/>
            </a:lvl9pPr>
          </a:lstStyle>
          <a:p>
            <a:pPr lvl="0"/>
            <a:r>
              <a:rPr lang="zh-CN" altLang="en-US"/>
              <a:t>单击此处编辑母版文本样式</a:t>
            </a:r>
          </a:p>
        </p:txBody>
      </p:sp>
      <p:sp>
        <p:nvSpPr>
          <p:cNvPr id="6" name="内容占位符 5"/>
          <p:cNvSpPr>
            <a:spLocks noGrp="1"/>
          </p:cNvSpPr>
          <p:nvPr>
            <p:ph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idx="10"/>
          </p:nvPr>
        </p:nvSpPr>
        <p:spPr/>
        <p:txBody>
          <a:bodyPr/>
          <a:lstStyle/>
          <a:p>
            <a:fld id="{3861DA37-3B35-4776-9FAD-AAAA3D1CE158}" type="datetimeFigureOut">
              <a:rPr lang="zh-CN" altLang="en-US"/>
              <a:t>2023/12/27</a:t>
            </a:fld>
          </a:p>
        </p:txBody>
      </p:sp>
      <p:sp>
        <p:nvSpPr>
          <p:cNvPr id="8" name="页脚占位符 7"/>
          <p:cNvSpPr>
            <a:spLocks noGrp="1"/>
          </p:cNvSpPr>
          <p:nvPr>
            <p:ph type="ftr" idx="11"/>
          </p:nvPr>
        </p:nvSpPr>
        <p:spPr/>
        <p:txBody>
          <a:bodyPr/>
          <a:lstStyle/>
          <a:p>
            <a:endParaRPr lang="zh-CN" altLang="en-US"/>
          </a:p>
        </p:txBody>
      </p:sp>
      <p:sp>
        <p:nvSpPr>
          <p:cNvPr id="9" name="灯片编号占位符 8"/>
          <p:cNvSpPr>
            <a:spLocks noGrp="1"/>
          </p:cNvSpPr>
          <p:nvPr>
            <p:ph type="sldNum" idx="12"/>
          </p:nvPr>
        </p:nvSpPr>
        <p:spPr/>
        <p:txBody>
          <a:bodyPr/>
          <a:lstStyle/>
          <a:p>
            <a:fld id="{584FDCAF-603E-4C88-AEB3-5934790F03E5}"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idx="10"/>
          </p:nvPr>
        </p:nvSpPr>
        <p:spPr/>
        <p:txBody>
          <a:bodyPr/>
          <a:lstStyle/>
          <a:p>
            <a:fld id="{A644B1A3-8CC7-4173-A06F-258159903455}" type="datetimeFigureOut">
              <a:rPr lang="zh-CN" altLang="en-US"/>
              <a:t>2023/12/27</a:t>
            </a:fld>
          </a:p>
        </p:txBody>
      </p:sp>
      <p:sp>
        <p:nvSpPr>
          <p:cNvPr id="4" name="页脚占位符 3"/>
          <p:cNvSpPr>
            <a:spLocks noGrp="1"/>
          </p:cNvSpPr>
          <p:nvPr>
            <p:ph type="ftr" idx="11"/>
          </p:nvPr>
        </p:nvSpPr>
        <p:spPr/>
        <p:txBody>
          <a:bodyPr/>
          <a:lstStyle/>
          <a:p>
            <a:endParaRPr lang="zh-CN" altLang="en-US"/>
          </a:p>
        </p:txBody>
      </p:sp>
      <p:sp>
        <p:nvSpPr>
          <p:cNvPr id="5" name="灯片编号占位符 4"/>
          <p:cNvSpPr>
            <a:spLocks noGrp="1"/>
          </p:cNvSpPr>
          <p:nvPr>
            <p:ph type="sldNum" idx="12"/>
          </p:nvPr>
        </p:nvSpPr>
        <p:spPr/>
        <p:txBody>
          <a:bodyPr/>
          <a:lstStyle/>
          <a:p>
            <a:fld id="{D0B2E2F1-7D4E-4A17-8CFA-6FB23754D35E}"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lvl="0">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lvl="0">
              <a:defRPr sz="3200"/>
            </a:lvl1pPr>
            <a:lvl2pPr lvl="1">
              <a:defRPr sz="2800"/>
            </a:lvl2pPr>
            <a:lvl3pPr lvl="2">
              <a:defRPr sz="2400"/>
            </a:lvl3pPr>
            <a:lvl4pPr lvl="3">
              <a:defRPr sz="2000"/>
            </a:lvl4pPr>
            <a:lvl5pPr lvl="4">
              <a:defRPr sz="2000"/>
            </a:lvl5pPr>
            <a:lvl6pPr lvl="5">
              <a:defRPr sz="2000"/>
            </a:lvl6pPr>
            <a:lvl7pPr lvl="6">
              <a:defRPr sz="2000"/>
            </a:lvl7pPr>
            <a:lvl8pPr lvl="7">
              <a:defRPr sz="2000"/>
            </a:lvl8pPr>
            <a:lvl9pPr lvl="8">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idx="2"/>
          </p:nvPr>
        </p:nvSpPr>
        <p:spPr>
          <a:xfrm>
            <a:off x="839788" y="2057400"/>
            <a:ext cx="3932237" cy="3811588"/>
          </a:xfrm>
        </p:spPr>
        <p:txBody>
          <a:bodyPr/>
          <a:lstStyle>
            <a:lvl1pPr marL="0" lvl="0" indent="0">
              <a:buNone/>
              <a:defRPr sz="1600"/>
            </a:lvl1pPr>
            <a:lvl2pPr marL="457200" lvl="1" indent="0">
              <a:buNone/>
              <a:defRPr sz="1400"/>
            </a:lvl2pPr>
            <a:lvl3pPr marL="914400" lvl="2" indent="0">
              <a:buNone/>
              <a:defRPr sz="1200"/>
            </a:lvl3pPr>
            <a:lvl4pPr marL="1371600" lvl="3" indent="0">
              <a:buNone/>
              <a:defRPr sz="1000"/>
            </a:lvl4pPr>
            <a:lvl5pPr marL="1828800" lvl="4" indent="0">
              <a:buNone/>
              <a:defRPr sz="1000"/>
            </a:lvl5pPr>
            <a:lvl6pPr marL="2286000" lvl="5" indent="0">
              <a:buNone/>
              <a:defRPr sz="1000"/>
            </a:lvl6pPr>
            <a:lvl7pPr marL="2743200" lvl="6" indent="0">
              <a:buNone/>
              <a:defRPr sz="1000"/>
            </a:lvl7pPr>
            <a:lvl8pPr marL="3200400" lvl="7" indent="0">
              <a:buNone/>
              <a:defRPr sz="1000"/>
            </a:lvl8pPr>
            <a:lvl9pPr marL="3657600" lvl="8" indent="0">
              <a:buNone/>
              <a:defRPr sz="1000"/>
            </a:lvl9pPr>
          </a:lstStyle>
          <a:p>
            <a:pPr lvl="0"/>
            <a:r>
              <a:rPr lang="zh-CN" altLang="en-US"/>
              <a:t>单击此处编辑母版文本样式</a:t>
            </a:r>
          </a:p>
        </p:txBody>
      </p:sp>
      <p:sp>
        <p:nvSpPr>
          <p:cNvPr id="5" name="日期占位符 4"/>
          <p:cNvSpPr>
            <a:spLocks noGrp="1"/>
          </p:cNvSpPr>
          <p:nvPr>
            <p:ph type="dt" idx="10"/>
          </p:nvPr>
        </p:nvSpPr>
        <p:spPr/>
        <p:txBody>
          <a:bodyPr/>
          <a:lstStyle/>
          <a:p>
            <a:fld id="{0BCF2B4D-2AD8-4E8D-A7E3-57F80FF483A6}" type="datetimeFigureOut">
              <a:rPr lang="zh-CN" altLang="en-US"/>
              <a:t>2023/12/27</a:t>
            </a:fld>
          </a:p>
        </p:txBody>
      </p:sp>
      <p:sp>
        <p:nvSpPr>
          <p:cNvPr id="6" name="页脚占位符 5"/>
          <p:cNvSpPr>
            <a:spLocks noGrp="1"/>
          </p:cNvSpPr>
          <p:nvPr>
            <p:ph type="ftr" idx="11"/>
          </p:nvPr>
        </p:nvSpPr>
        <p:spPr/>
        <p:txBody>
          <a:bodyPr/>
          <a:lstStyle/>
          <a:p>
            <a:endParaRPr lang="zh-CN" altLang="en-US"/>
          </a:p>
        </p:txBody>
      </p:sp>
      <p:sp>
        <p:nvSpPr>
          <p:cNvPr id="7" name="灯片编号占位符 6"/>
          <p:cNvSpPr>
            <a:spLocks noGrp="1"/>
          </p:cNvSpPr>
          <p:nvPr>
            <p:ph type="sldNum" idx="12"/>
          </p:nvPr>
        </p:nvSpPr>
        <p:spPr/>
        <p:txBody>
          <a:bodyPr/>
          <a:lstStyle/>
          <a:p>
            <a:fld id="{A3A2C3BC-68FE-429A-9783-D19078542CCE}"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lvl="0">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lvl="0" indent="0">
              <a:buNone/>
              <a:defRPr sz="3200"/>
            </a:lvl1pPr>
            <a:lvl2pPr marL="457200" lvl="1" indent="0">
              <a:buNone/>
              <a:defRPr sz="2800"/>
            </a:lvl2pPr>
            <a:lvl3pPr marL="914400" lvl="2" indent="0">
              <a:buNone/>
              <a:defRPr sz="2400"/>
            </a:lvl3pPr>
            <a:lvl4pPr marL="1371600" lvl="3" indent="0">
              <a:buNone/>
              <a:defRPr sz="2000"/>
            </a:lvl4pPr>
            <a:lvl5pPr marL="1828800" lvl="4" indent="0">
              <a:buNone/>
              <a:defRPr sz="2000"/>
            </a:lvl5pPr>
            <a:lvl6pPr marL="2286000" lvl="5" indent="0">
              <a:buNone/>
              <a:defRPr sz="2000"/>
            </a:lvl6pPr>
            <a:lvl7pPr marL="2743200" lvl="6" indent="0">
              <a:buNone/>
              <a:defRPr sz="2000"/>
            </a:lvl7pPr>
            <a:lvl8pPr marL="3200400" lvl="7" indent="0">
              <a:buNone/>
              <a:defRPr sz="2000"/>
            </a:lvl8pPr>
            <a:lvl9pPr marL="3657600" lvl="8" indent="0">
              <a:buNone/>
              <a:defRPr sz="2000"/>
            </a:lvl9pPr>
          </a:lstStyle>
          <a:p>
            <a:r>
              <a:rPr lang="zh-CN" altLang="en-US"/>
              <a:t>单击图标添加图片</a:t>
            </a:r>
          </a:p>
        </p:txBody>
      </p:sp>
      <p:sp>
        <p:nvSpPr>
          <p:cNvPr id="4" name="文本占位符 3"/>
          <p:cNvSpPr>
            <a:spLocks noGrp="1"/>
          </p:cNvSpPr>
          <p:nvPr>
            <p:ph type="body" idx="2"/>
          </p:nvPr>
        </p:nvSpPr>
        <p:spPr>
          <a:xfrm>
            <a:off x="839788" y="2057400"/>
            <a:ext cx="3932237" cy="3811588"/>
          </a:xfrm>
        </p:spPr>
        <p:txBody>
          <a:bodyPr/>
          <a:lstStyle>
            <a:lvl1pPr marL="0" lvl="0" indent="0">
              <a:buNone/>
              <a:defRPr sz="1600"/>
            </a:lvl1pPr>
            <a:lvl2pPr marL="457200" lvl="1" indent="0">
              <a:buNone/>
              <a:defRPr sz="1400"/>
            </a:lvl2pPr>
            <a:lvl3pPr marL="914400" lvl="2" indent="0">
              <a:buNone/>
              <a:defRPr sz="1200"/>
            </a:lvl3pPr>
            <a:lvl4pPr marL="1371600" lvl="3" indent="0">
              <a:buNone/>
              <a:defRPr sz="1000"/>
            </a:lvl4pPr>
            <a:lvl5pPr marL="1828800" lvl="4" indent="0">
              <a:buNone/>
              <a:defRPr sz="1000"/>
            </a:lvl5pPr>
            <a:lvl6pPr marL="2286000" lvl="5" indent="0">
              <a:buNone/>
              <a:defRPr sz="1000"/>
            </a:lvl6pPr>
            <a:lvl7pPr marL="2743200" lvl="6" indent="0">
              <a:buNone/>
              <a:defRPr sz="1000"/>
            </a:lvl7pPr>
            <a:lvl8pPr marL="3200400" lvl="7" indent="0">
              <a:buNone/>
              <a:defRPr sz="1000"/>
            </a:lvl8pPr>
            <a:lvl9pPr marL="3657600" lvl="8" indent="0">
              <a:buNone/>
              <a:defRPr sz="1000"/>
            </a:lvl9pPr>
          </a:lstStyle>
          <a:p>
            <a:pPr lvl="0"/>
            <a:r>
              <a:rPr lang="zh-CN" altLang="en-US"/>
              <a:t>单击此处编辑母版文本样式</a:t>
            </a:r>
          </a:p>
        </p:txBody>
      </p:sp>
      <p:sp>
        <p:nvSpPr>
          <p:cNvPr id="5" name="日期占位符 4"/>
          <p:cNvSpPr>
            <a:spLocks noGrp="1"/>
          </p:cNvSpPr>
          <p:nvPr>
            <p:ph type="dt" idx="10"/>
          </p:nvPr>
        </p:nvSpPr>
        <p:spPr/>
        <p:txBody>
          <a:bodyPr/>
          <a:lstStyle/>
          <a:p>
            <a:fld id="{CC718ABC-E103-4E90-8F52-190AD4BC0FD3}" type="datetimeFigureOut">
              <a:rPr lang="zh-CN" altLang="en-US"/>
              <a:t>2023/12/27</a:t>
            </a:fld>
          </a:p>
        </p:txBody>
      </p:sp>
      <p:sp>
        <p:nvSpPr>
          <p:cNvPr id="6" name="页脚占位符 5"/>
          <p:cNvSpPr>
            <a:spLocks noGrp="1"/>
          </p:cNvSpPr>
          <p:nvPr>
            <p:ph type="ftr" idx="11"/>
          </p:nvPr>
        </p:nvSpPr>
        <p:spPr/>
        <p:txBody>
          <a:bodyPr/>
          <a:lstStyle/>
          <a:p>
            <a:endParaRPr lang="zh-CN" altLang="en-US"/>
          </a:p>
        </p:txBody>
      </p:sp>
      <p:sp>
        <p:nvSpPr>
          <p:cNvPr id="7" name="灯片编号占位符 6"/>
          <p:cNvSpPr>
            <a:spLocks noGrp="1"/>
          </p:cNvSpPr>
          <p:nvPr>
            <p:ph type="sldNum" idx="12"/>
          </p:nvPr>
        </p:nvSpPr>
        <p:spPr/>
        <p:txBody>
          <a:bodyPr/>
          <a:lstStyle/>
          <a:p>
            <a:fld id="{0F435932-23B1-463E-93E0-5843E2625736}"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idx="10"/>
          </p:nvPr>
        </p:nvSpPr>
        <p:spPr/>
        <p:txBody>
          <a:bodyPr/>
          <a:lstStyle/>
          <a:p>
            <a:fld id="{E6A7C5FD-D387-4A0B-9D04-845AFAC992C7}" type="datetimeFigureOut">
              <a:rPr lang="zh-CN" altLang="en-US"/>
              <a:t>2023/12/27</a:t>
            </a:fld>
          </a:p>
        </p:txBody>
      </p:sp>
      <p:sp>
        <p:nvSpPr>
          <p:cNvPr id="5" name="页脚占位符 4"/>
          <p:cNvSpPr>
            <a:spLocks noGrp="1"/>
          </p:cNvSpPr>
          <p:nvPr>
            <p:ph type="ftr" idx="11"/>
          </p:nvPr>
        </p:nvSpPr>
        <p:spPr/>
        <p:txBody>
          <a:bodyPr/>
          <a:lstStyle/>
          <a:p>
            <a:endParaRPr lang="zh-CN" altLang="en-US"/>
          </a:p>
        </p:txBody>
      </p:sp>
      <p:sp>
        <p:nvSpPr>
          <p:cNvPr id="6" name="灯片编号占位符 5"/>
          <p:cNvSpPr>
            <a:spLocks noGrp="1"/>
          </p:cNvSpPr>
          <p:nvPr>
            <p:ph type="sldNum" idx="12"/>
          </p:nvPr>
        </p:nvSpPr>
        <p:spPr/>
        <p:txBody>
          <a:bodyPr/>
          <a:lstStyle/>
          <a:p>
            <a:fld id="{84873173-1AA9-4538-A294-4E024C5B931E}"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竖排标题与文本">
    <p:spTree>
      <p:nvGrpSpPr>
        <p:cNvPr id="1" name=""/>
        <p:cNvGrpSpPr/>
        <p:nvPr/>
      </p:nvGrpSpPr>
      <p:grpSpPr>
        <a:xfrm>
          <a:off x="0" y="0"/>
          <a:ext cx="0" cy="0"/>
        </a:xfrm>
      </p:grpSpPr>
      <p:sp>
        <p:nvSpPr>
          <p:cNvPr id="2" name="竖排标题 1"/>
          <p:cNvSpPr>
            <a:spLocks noGrp="1"/>
          </p:cNvSpPr>
          <p:nvPr>
            <p:ph type="title"/>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idx="10"/>
          </p:nvPr>
        </p:nvSpPr>
        <p:spPr/>
        <p:txBody>
          <a:bodyPr/>
          <a:lstStyle/>
          <a:p>
            <a:fld id="{C1887CC6-5F84-4644-826D-9A8C81656385}" type="datetimeFigureOut">
              <a:rPr lang="zh-CN" altLang="en-US"/>
              <a:t>2023/12/27</a:t>
            </a:fld>
          </a:p>
        </p:txBody>
      </p:sp>
      <p:sp>
        <p:nvSpPr>
          <p:cNvPr id="5" name="页脚占位符 4"/>
          <p:cNvSpPr>
            <a:spLocks noGrp="1"/>
          </p:cNvSpPr>
          <p:nvPr>
            <p:ph type="ftr" idx="11"/>
          </p:nvPr>
        </p:nvSpPr>
        <p:spPr/>
        <p:txBody>
          <a:bodyPr/>
          <a:lstStyle/>
          <a:p>
            <a:endParaRPr lang="zh-CN" altLang="en-US"/>
          </a:p>
        </p:txBody>
      </p:sp>
      <p:sp>
        <p:nvSpPr>
          <p:cNvPr id="6" name="灯片编号占位符 5"/>
          <p:cNvSpPr>
            <a:spLocks noGrp="1"/>
          </p:cNvSpPr>
          <p:nvPr>
            <p:ph type="sldNum" idx="12"/>
          </p:nvPr>
        </p:nvSpPr>
        <p:spPr/>
        <p:txBody>
          <a:bodyPr/>
          <a:lstStyle/>
          <a:p>
            <a:fld id="{4FCC157D-B54F-49C5-95AB-8A7CB3642371}" type="slidenum">
              <a:rPr lang="zh-CN" altLang="en-US"/>
              <a:t>‹#›</a:t>
            </a:fld>
          </a:p>
        </p:txBody>
      </p:sp>
    </p:spTree>
  </p:cSld>
  <p:clrMapOvr>
    <a:masterClrMapping/>
  </p:clrMapOvr>
  <p:transition spd="slow">
    <p:fade/>
  </p:transition>
  <p:timing/>
  <p:extLst>
    <p:ext uri="{DCECCB84-F9BA-43D5-87BE-67443E8EF086}">
      <p15:sldGuideLst xmlns:p15="http://schemas.microsoft.com/office/powerpoint/2012/main"/>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idx="2"/>
          </p:nvPr>
        </p:nvSpPr>
        <p:spPr>
          <a:xfrm>
            <a:off x="838200" y="6356350"/>
            <a:ext cx="2743200" cy="365125"/>
          </a:xfrm>
          <a:prstGeom prst="rect">
            <a:avLst/>
          </a:prstGeom>
        </p:spPr>
        <p:txBody>
          <a:bodyPr vert="horz" lIns="91440" tIns="45720" rIns="91440" bIns="45720" anchor="ctr"/>
          <a:lstStyle>
            <a:defPPr>
              <a:defRPr lang="zh-CN"/>
            </a:defPPr>
            <a:lvl1pPr marL="0" lv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847C5F0-6362-4F52-A1A6-6D2BA8E92331}" type="datetimeFigureOut">
              <a:rPr lang="zh-CN" altLang="en-US"/>
              <a:t>2023/12/27</a:t>
            </a:fld>
          </a:p>
        </p:txBody>
      </p:sp>
      <p:sp>
        <p:nvSpPr>
          <p:cNvPr id="5" name="页脚占位符 4"/>
          <p:cNvSpPr>
            <a:spLocks noGrp="1"/>
          </p:cNvSpPr>
          <p:nvPr>
            <p:ph type="ftr" idx="3"/>
          </p:nvPr>
        </p:nvSpPr>
        <p:spPr>
          <a:xfrm>
            <a:off x="4038600" y="6356350"/>
            <a:ext cx="4114800" cy="365125"/>
          </a:xfrm>
          <a:prstGeom prst="rect">
            <a:avLst/>
          </a:prstGeom>
        </p:spPr>
        <p:txBody>
          <a:bodyPr vert="horz" lIns="91440" tIns="45720" rIns="91440" bIns="45720" anchor="ctr"/>
          <a:lstStyle>
            <a:defPPr>
              <a:defRPr lang="zh-CN"/>
            </a:defPPr>
            <a:lvl1pPr marL="0" lv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idx="4"/>
          </p:nvPr>
        </p:nvSpPr>
        <p:spPr>
          <a:xfrm>
            <a:off x="8610600" y="6356350"/>
            <a:ext cx="2743200" cy="365125"/>
          </a:xfrm>
          <a:prstGeom prst="rect">
            <a:avLst/>
          </a:prstGeom>
        </p:spPr>
        <p:txBody>
          <a:bodyPr vert="horz" lIns="91440" tIns="45720" rIns="91440" bIns="45720" anchor="ctr"/>
          <a:lstStyle>
            <a:defPPr>
              <a:defRPr lang="zh-CN"/>
            </a:defPPr>
            <a:lvl1pPr marL="0" lv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265080A-47AC-4BA6-9FED-CD4C3E300BDD}" type="slidenum">
              <a:rPr lang="zh-CN" altLang="en-US"/>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transition spd="slow">
    <p:fade/>
  </p:transition>
  <p:timing/>
  <p:txStyles>
    <p:titleStyle>
      <a:lvl1pPr lvl="0" algn="l" defTabSz="914400">
        <a:lnSpc>
          <a:spcPct val="90000"/>
        </a:lnSpc>
        <a:spcBef>
          <a:spcPct val="0"/>
        </a:spcBef>
        <a:buNone/>
        <a:defRPr sz="4400" kern="1200">
          <a:solidFill>
            <a:schemeClr val="tx1"/>
          </a:solidFill>
          <a:latin typeface="Arial"/>
          <a:ea typeface="微软雅黑"/>
        </a:defRPr>
      </a:lvl1pPr>
    </p:titleStyle>
    <p:bodyStyle>
      <a:lvl1pPr marL="228600" lvl="0" indent="-228600" algn="l" defTabSz="914400">
        <a:lnSpc>
          <a:spcPct val="90000"/>
        </a:lnSpc>
        <a:spcBef>
          <a:spcPts val="1000"/>
        </a:spcBef>
        <a:buFont typeface="Arial"/>
        <a:buChar char="•"/>
        <a:defRPr sz="2800" kern="1200">
          <a:solidFill>
            <a:schemeClr val="tx1"/>
          </a:solidFill>
          <a:latin typeface="Arial"/>
          <a:ea typeface="微软雅黑"/>
        </a:defRPr>
      </a:lvl1pPr>
      <a:lvl2pPr marL="685800" lvl="1" indent="-228600" algn="l" defTabSz="914400">
        <a:lnSpc>
          <a:spcPct val="90000"/>
        </a:lnSpc>
        <a:spcBef>
          <a:spcPts val="500"/>
        </a:spcBef>
        <a:buFont typeface="Arial"/>
        <a:buChar char="•"/>
        <a:defRPr sz="2400" kern="1200">
          <a:solidFill>
            <a:schemeClr val="tx1"/>
          </a:solidFill>
          <a:latin typeface="Arial"/>
          <a:ea typeface="微软雅黑"/>
        </a:defRPr>
      </a:lvl2pPr>
      <a:lvl3pPr marL="1143000" lvl="2" indent="-228600" algn="l" defTabSz="914400">
        <a:lnSpc>
          <a:spcPct val="90000"/>
        </a:lnSpc>
        <a:spcBef>
          <a:spcPts val="500"/>
        </a:spcBef>
        <a:buFont typeface="Arial"/>
        <a:buChar char="•"/>
        <a:defRPr sz="2000" kern="1200">
          <a:solidFill>
            <a:schemeClr val="tx1"/>
          </a:solidFill>
          <a:latin typeface="Arial"/>
          <a:ea typeface="微软雅黑"/>
        </a:defRPr>
      </a:lvl3pPr>
      <a:lvl4pPr marL="1600200" lvl="3" indent="-228600" algn="l" defTabSz="914400">
        <a:lnSpc>
          <a:spcPct val="90000"/>
        </a:lnSpc>
        <a:spcBef>
          <a:spcPts val="500"/>
        </a:spcBef>
        <a:buFont typeface="Arial"/>
        <a:buChar char="•"/>
        <a:defRPr sz="1800" kern="1200">
          <a:solidFill>
            <a:schemeClr val="tx1"/>
          </a:solidFill>
          <a:latin typeface="Arial"/>
          <a:ea typeface="微软雅黑"/>
        </a:defRPr>
      </a:lvl4pPr>
      <a:lvl5pPr marL="2057400" lvl="4" indent="-228600" algn="l" defTabSz="914400">
        <a:lnSpc>
          <a:spcPct val="90000"/>
        </a:lnSpc>
        <a:spcBef>
          <a:spcPts val="500"/>
        </a:spcBef>
        <a:buFont typeface="Arial"/>
        <a:buChar char="•"/>
        <a:defRPr sz="1800" kern="1200">
          <a:solidFill>
            <a:schemeClr val="tx1"/>
          </a:solidFill>
          <a:latin typeface="Arial"/>
          <a:ea typeface="微软雅黑"/>
        </a:defRPr>
      </a:lvl5pPr>
      <a:lvl6pPr marL="2514600" lvl="5" indent="-228600" algn="l" defTabSz="914400">
        <a:lnSpc>
          <a:spcPct val="90000"/>
        </a:lnSpc>
        <a:spcBef>
          <a:spcPts val="500"/>
        </a:spcBef>
        <a:buFont typeface="Arial"/>
        <a:buChar char="•"/>
        <a:defRPr sz="1800" kern="1200">
          <a:solidFill>
            <a:schemeClr val="tx1"/>
          </a:solidFill>
          <a:latin typeface="Arial"/>
          <a:ea typeface="微软雅黑"/>
        </a:defRPr>
      </a:lvl6pPr>
      <a:lvl7pPr marL="2971800" lvl="6" indent="-228600" algn="l" defTabSz="914400">
        <a:lnSpc>
          <a:spcPct val="90000"/>
        </a:lnSpc>
        <a:spcBef>
          <a:spcPts val="500"/>
        </a:spcBef>
        <a:buFont typeface="Arial"/>
        <a:buChar char="•"/>
        <a:defRPr sz="1800" kern="1200">
          <a:solidFill>
            <a:schemeClr val="tx1"/>
          </a:solidFill>
          <a:latin typeface="Arial"/>
          <a:ea typeface="微软雅黑"/>
        </a:defRPr>
      </a:lvl7pPr>
      <a:lvl8pPr marL="3429000" lvl="7" indent="-228600" algn="l" defTabSz="914400">
        <a:lnSpc>
          <a:spcPct val="90000"/>
        </a:lnSpc>
        <a:spcBef>
          <a:spcPts val="500"/>
        </a:spcBef>
        <a:buFont typeface="Arial"/>
        <a:buChar char="•"/>
        <a:defRPr sz="1800" kern="1200">
          <a:solidFill>
            <a:schemeClr val="tx1"/>
          </a:solidFill>
          <a:latin typeface="Arial"/>
          <a:ea typeface="微软雅黑"/>
        </a:defRPr>
      </a:lvl8pPr>
      <a:lvl9pPr marL="3886200" lvl="8" indent="-228600" algn="l" defTabSz="914400">
        <a:lnSpc>
          <a:spcPct val="90000"/>
        </a:lnSpc>
        <a:spcBef>
          <a:spcPts val="500"/>
        </a:spcBef>
        <a:buFont typeface="Arial"/>
        <a:buChar char="•"/>
        <a:defRPr sz="1800" kern="1200">
          <a:solidFill>
            <a:schemeClr val="tx1"/>
          </a:solidFill>
          <a:latin typeface="Arial"/>
          <a:ea typeface="微软雅黑"/>
        </a:defRPr>
      </a:lvl9pPr>
    </p:bodyStyle>
    <p:otherStyle>
      <a:lvl1pPr marL="0" lvl="0" algn="l" defTabSz="914400">
        <a:defRPr sz="1800" kern="1200">
          <a:solidFill>
            <a:schemeClr val="tx1"/>
          </a:solidFill>
          <a:latin typeface="Arial"/>
          <a:ea typeface="微软雅黑"/>
        </a:defRPr>
      </a:lvl1pPr>
      <a:lvl2pPr marL="457200" lvl="1" algn="l" defTabSz="914400">
        <a:defRPr sz="1800" kern="1200">
          <a:solidFill>
            <a:schemeClr val="tx1"/>
          </a:solidFill>
          <a:latin typeface="Arial"/>
          <a:ea typeface="微软雅黑"/>
        </a:defRPr>
      </a:lvl2pPr>
      <a:lvl3pPr marL="914400" lvl="2" algn="l" defTabSz="914400">
        <a:defRPr sz="1800" kern="1200">
          <a:solidFill>
            <a:schemeClr val="tx1"/>
          </a:solidFill>
          <a:latin typeface="Arial"/>
          <a:ea typeface="微软雅黑"/>
        </a:defRPr>
      </a:lvl3pPr>
      <a:lvl4pPr marL="1371600" lvl="3" algn="l" defTabSz="914400">
        <a:defRPr sz="1800" kern="1200">
          <a:solidFill>
            <a:schemeClr val="tx1"/>
          </a:solidFill>
          <a:latin typeface="Arial"/>
          <a:ea typeface="微软雅黑"/>
        </a:defRPr>
      </a:lvl4pPr>
      <a:lvl5pPr marL="1828800" lvl="4" algn="l" defTabSz="914400">
        <a:defRPr sz="1800" kern="1200">
          <a:solidFill>
            <a:schemeClr val="tx1"/>
          </a:solidFill>
          <a:latin typeface="Arial"/>
          <a:ea typeface="微软雅黑"/>
        </a:defRPr>
      </a:lvl5pPr>
      <a:lvl6pPr marL="2286000" lvl="5" algn="l" defTabSz="914400">
        <a:defRPr sz="1800" kern="1200">
          <a:solidFill>
            <a:schemeClr val="tx1"/>
          </a:solidFill>
          <a:latin typeface="Arial"/>
          <a:ea typeface="微软雅黑"/>
        </a:defRPr>
      </a:lvl6pPr>
      <a:lvl7pPr marL="2743200" lvl="6" algn="l" defTabSz="914400">
        <a:defRPr sz="1800" kern="1200">
          <a:solidFill>
            <a:schemeClr val="tx1"/>
          </a:solidFill>
          <a:latin typeface="Arial"/>
          <a:ea typeface="微软雅黑"/>
        </a:defRPr>
      </a:lvl7pPr>
      <a:lvl8pPr marL="3200400" lvl="7" algn="l" defTabSz="914400">
        <a:defRPr sz="1800" kern="1200">
          <a:solidFill>
            <a:schemeClr val="tx1"/>
          </a:solidFill>
          <a:latin typeface="Arial"/>
          <a:ea typeface="微软雅黑"/>
        </a:defRPr>
      </a:lvl8pPr>
      <a:lvl9pPr marL="3657600" lvl="8" algn="l" defTabSz="914400">
        <a:defRPr sz="1800" kern="1200">
          <a:solidFill>
            <a:schemeClr val="tx1"/>
          </a:solidFill>
          <a:latin typeface="Arial"/>
          <a:ea typeface="微软雅黑"/>
        </a:defRPr>
      </a:lvl9pPr>
    </p:otherStyle>
  </p:txStyles>
  <p:extLst>
    <p:ext uri="{27BBF7A9-308A-43DC-89C8-2F10F3537804}">
      <p15:sldGuideLst xmlns:p15="http://schemas.microsoft.com/office/powerpoint/2012/main"/>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2302111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extLst>
              <a:ext uri="{FF2B5EF4-FFF2-40B4-BE49-F238E27FC236}">
                <a16:creationId xmlns:a16="http://schemas.microsoft.com/office/drawing/2014/main" id="{4097EDBA-D27D-2062-13D6-F42B73D36607}"/>
              </a:ext>
            </a:extLst>
          </p:cNvPr>
          <p:cNvSpPr/>
          <p:nvPr/>
        </p:nvSpPr>
        <p:spPr>
          <a:xfrm>
            <a:off x="1789044" y="1770961"/>
            <a:ext cx="10402956" cy="3316078"/>
          </a:xfrm>
          <a:prstGeom prst="rect">
            <a:avLst/>
          </a:prstGeom>
          <a:solidFill>
            <a:srgbClr val="6190E8">
              <a:alpha val="85000"/>
            </a:srgb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n-ea"/>
              <a:sym typeface="+mn-lt"/>
            </a:endParaRPr>
          </a:p>
        </p:txBody>
      </p:sp>
      <p:sp>
        <p:nvSpPr>
          <p:cNvPr id="5" name="矩形 4">
            <a:extLst>
              <a:ext uri="{FF2B5EF4-FFF2-40B4-BE49-F238E27FC236}">
                <a16:creationId xmlns:a16="http://schemas.microsoft.com/office/drawing/2014/main" id="{19039AA5-E626-9A70-4D9C-537D2CD90610}"/>
              </a:ext>
            </a:extLst>
          </p:cNvPr>
          <p:cNvSpPr/>
          <p:nvPr/>
        </p:nvSpPr>
        <p:spPr>
          <a:xfrm>
            <a:off x="0" y="1770961"/>
            <a:ext cx="1696278" cy="3316078"/>
          </a:xfrm>
          <a:prstGeom prst="rect">
            <a:avLst/>
          </a:prstGeom>
          <a:solidFill>
            <a:srgbClr val="6190E8">
              <a:alpha val="85000"/>
            </a:srgbClr>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n-ea"/>
              <a:sym typeface="+mn-lt"/>
            </a:endParaRPr>
          </a:p>
        </p:txBody>
      </p:sp>
      <p:sp>
        <p:nvSpPr>
          <p:cNvPr id="6" name="标题 1">
            <a:extLst>
              <a:ext uri="{FF2B5EF4-FFF2-40B4-BE49-F238E27FC236}">
                <a16:creationId xmlns:a16="http://schemas.microsoft.com/office/drawing/2014/main" id="{C1338B74-996B-E825-57B0-7C9078DC9007}"/>
              </a:ext>
            </a:extLst>
          </p:cNvPr>
          <p:cNvSpPr>
            <a:spLocks noGrp="1"/>
          </p:cNvSpPr>
          <p:nvPr>
            <p:ph type="ctrTitle"/>
          </p:nvPr>
        </p:nvSpPr>
        <p:spPr>
          <a:xfrm>
            <a:off x="2333297" y="2405506"/>
            <a:ext cx="9640202" cy="1648701"/>
          </a:xfrm>
        </p:spPr>
        <p:txBody>
          <a:bodyPr anchor="ctr"/>
          <a:lstStyle/>
          <a:p>
            <a:pPr>
              <a:lnSpc>
                <a:spcPct val="100000"/>
              </a:lnSpc>
            </a:pPr>
            <a:r>
              <a:rPr lang="zh-CN" altLang="en-US" b="1">
                <a:effectLst>
                  <a:reflection blurRad="101600" stA="37000" endPos="29000" dist="76200" dir="5400000" sy="-100000" algn="bl" rotWithShape="0"/>
                </a:effectLst>
                <a:latin typeface="+mn-lt"/>
                <a:ea typeface="+mn-ea"/>
                <a:cs typeface="+mn-ea"/>
                <a:sym typeface="+mn-lt"/>
              </a:rPr>
              <a:t>医疗器械经营质量管理标准</a:t>
            </a:r>
          </a:p>
        </p:txBody>
      </p:sp>
    </p:spTree>
    <p:extLst>
      <p:ext uri="{BB962C8B-B14F-4D97-AF65-F5344CB8AC3E}">
        <p14:creationId xmlns:p14="http://schemas.microsoft.com/office/powerpoint/2010/main" val="1861774110"/>
      </p:ext>
    </p:extLst>
  </p:cSld>
  <p:clrMapOvr>
    <a:masterClrMapping/>
  </p:clrMapOvr>
  <p:transition spd="slow">
    <p:fad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矩形: 圆顶角 10">
            <a:extLst>
              <a:ext uri="{FF2B5EF4-FFF2-40B4-BE49-F238E27FC236}">
                <a16:creationId xmlns:a16="http://schemas.microsoft.com/office/drawing/2014/main" id="{7347805B-77A5-FB9C-FA46-99969B6E069D}"/>
              </a:ext>
            </a:extLst>
          </p:cNvPr>
          <p:cNvSpPr/>
          <p:nvPr/>
        </p:nvSpPr>
        <p:spPr>
          <a:xfrm rot="10800000" flipH="1">
            <a:off x="629092" y="-3"/>
            <a:ext cx="1338603" cy="787079"/>
          </a:xfrm>
          <a:prstGeom prst="round2Same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框 3"/>
          <p:cNvSpPr txBox="1"/>
          <p:nvPr/>
        </p:nvSpPr>
        <p:spPr>
          <a:xfrm>
            <a:off x="744780" y="163339"/>
            <a:ext cx="9434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cs typeface="+mn-ea"/>
                <a:sym typeface="+mn-lt"/>
              </a:rPr>
              <a:t>目录</a:t>
            </a:r>
            <a:r>
              <a:rPr lang="en-US" altLang="zh-CN" sz="2800">
                <a:solidFill>
                  <a:schemeClr val="bg1"/>
                </a:solidFill>
                <a:cs typeface="+mn-ea"/>
                <a:sym typeface="+mn-lt"/>
              </a:rPr>
              <a:t> </a:t>
            </a:r>
            <a:endParaRPr lang="zh-CN" altLang="en-US" sz="2800">
              <a:solidFill>
                <a:schemeClr val="bg1"/>
              </a:solidFill>
              <a:cs typeface="+mn-ea"/>
              <a:sym typeface="+mn-lt"/>
            </a:endParaRPr>
          </a:p>
        </p:txBody>
      </p:sp>
      <p:sp>
        <p:nvSpPr>
          <p:cNvPr id="5" name="文本框 4"/>
          <p:cNvSpPr txBox="1"/>
          <p:nvPr/>
        </p:nvSpPr>
        <p:spPr>
          <a:xfrm>
            <a:off x="1967695" y="2495254"/>
            <a:ext cx="3280116" cy="17390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600" b="1">
                <a:solidFill>
                  <a:srgbClr val="4472C4"/>
                </a:solidFill>
                <a:cs typeface="+mn-ea"/>
                <a:sym typeface="+mn-lt"/>
              </a:rPr>
              <a:t>医疗器械经营质量管理标准GSP</a:t>
            </a:r>
          </a:p>
        </p:txBody>
      </p:sp>
      <p:sp>
        <p:nvSpPr>
          <p:cNvPr id="6" name="矩形 5"/>
          <p:cNvSpPr/>
          <p:nvPr/>
        </p:nvSpPr>
        <p:spPr>
          <a:xfrm>
            <a:off x="6502919" y="1534699"/>
            <a:ext cx="901421" cy="782115"/>
          </a:xfrm>
          <a:prstGeom prst="rect">
            <a:avLst/>
          </a:pr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solidFill>
                  <a:schemeClr val="lt1"/>
                </a:solidFill>
                <a:cs typeface="+mn-ea"/>
                <a:sym typeface="+mn-lt"/>
              </a:rPr>
              <a:t>1</a:t>
            </a:r>
            <a:endParaRPr lang="zh-CN" altLang="en-US" sz="3600" b="1">
              <a:solidFill>
                <a:schemeClr val="lt1"/>
              </a:solidFill>
              <a:cs typeface="+mn-ea"/>
              <a:sym typeface="+mn-lt"/>
            </a:endParaRPr>
          </a:p>
        </p:txBody>
      </p:sp>
      <p:sp>
        <p:nvSpPr>
          <p:cNvPr id="7" name="矩形 6"/>
          <p:cNvSpPr/>
          <p:nvPr/>
        </p:nvSpPr>
        <p:spPr>
          <a:xfrm>
            <a:off x="6502919" y="2464715"/>
            <a:ext cx="901421" cy="782115"/>
          </a:xfrm>
          <a:prstGeom prst="rect">
            <a:avLst/>
          </a:pr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solidFill>
                  <a:schemeClr val="lt1"/>
                </a:solidFill>
                <a:cs typeface="+mn-ea"/>
                <a:sym typeface="+mn-lt"/>
              </a:rPr>
              <a:t>2</a:t>
            </a:r>
            <a:endParaRPr lang="zh-CN" altLang="en-US" sz="3600" b="1">
              <a:solidFill>
                <a:schemeClr val="lt1"/>
              </a:solidFill>
              <a:cs typeface="+mn-ea"/>
              <a:sym typeface="+mn-lt"/>
            </a:endParaRPr>
          </a:p>
        </p:txBody>
      </p:sp>
      <p:sp>
        <p:nvSpPr>
          <p:cNvPr id="8" name="矩形 7"/>
          <p:cNvSpPr/>
          <p:nvPr/>
        </p:nvSpPr>
        <p:spPr>
          <a:xfrm>
            <a:off x="6502919" y="3394731"/>
            <a:ext cx="901421" cy="782115"/>
          </a:xfrm>
          <a:prstGeom prst="rect">
            <a:avLst/>
          </a:pr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solidFill>
                  <a:schemeClr val="lt1"/>
                </a:solidFill>
                <a:cs typeface="+mn-ea"/>
                <a:sym typeface="+mn-lt"/>
              </a:rPr>
              <a:t>3</a:t>
            </a:r>
            <a:endParaRPr lang="zh-CN" altLang="en-US" sz="3600" b="1">
              <a:solidFill>
                <a:schemeClr val="lt1"/>
              </a:solidFill>
              <a:cs typeface="+mn-ea"/>
              <a:sym typeface="+mn-lt"/>
            </a:endParaRPr>
          </a:p>
        </p:txBody>
      </p:sp>
      <p:sp>
        <p:nvSpPr>
          <p:cNvPr id="17" name="文本框 16"/>
          <p:cNvSpPr txBox="1"/>
          <p:nvPr/>
        </p:nvSpPr>
        <p:spPr>
          <a:xfrm>
            <a:off x="7787434" y="3493400"/>
            <a:ext cx="27051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solidFill>
                  <a:srgbClr val="4472C4"/>
                </a:solidFill>
                <a:cs typeface="+mn-ea"/>
                <a:sym typeface="+mn-lt"/>
              </a:rPr>
              <a:t>其它变化</a:t>
            </a:r>
          </a:p>
        </p:txBody>
      </p:sp>
      <p:sp>
        <p:nvSpPr>
          <p:cNvPr id="18" name="文本框 17"/>
          <p:cNvSpPr txBox="1"/>
          <p:nvPr/>
        </p:nvSpPr>
        <p:spPr>
          <a:xfrm>
            <a:off x="7787434" y="2605231"/>
            <a:ext cx="28448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None/>
            </a:pPr>
            <a:r>
              <a:rPr lang="zh-CN" altLang="en-US" sz="3200" b="1" i="0">
                <a:solidFill>
                  <a:srgbClr val="4472C4"/>
                </a:solidFill>
                <a:effectLst/>
                <a:cs typeface="+mn-ea"/>
                <a:sym typeface="+mn-lt"/>
              </a:rPr>
              <a:t>质量记录</a:t>
            </a:r>
          </a:p>
        </p:txBody>
      </p:sp>
      <p:cxnSp>
        <p:nvCxnSpPr>
          <p:cNvPr id="21" name="直接连接符 20"/>
          <p:cNvCxnSpPr/>
          <p:nvPr/>
        </p:nvCxnSpPr>
        <p:spPr>
          <a:xfrm flipH="1">
            <a:off x="5943576" y="1633368"/>
            <a:ext cx="0" cy="3572163"/>
          </a:xfrm>
          <a:prstGeom prst="line">
            <a:avLst/>
          </a:prstGeom>
          <a:ln w="19050">
            <a:solidFill>
              <a:schemeClr val="accent1"/>
            </a:solidFill>
            <a:prstDash val="dash"/>
            <a:miter/>
          </a:ln>
        </p:spPr>
      </p:cxnSp>
      <p:sp>
        <p:nvSpPr>
          <p:cNvPr id="2" name="文本框 1">
            <a:extLst>
              <a:ext uri="{FF2B5EF4-FFF2-40B4-BE49-F238E27FC236}">
                <a16:creationId xmlns:a16="http://schemas.microsoft.com/office/drawing/2014/main" id="{18F80B8E-EC00-BAB5-66FF-51B2C9E2D625}"/>
              </a:ext>
            </a:extLst>
          </p:cNvPr>
          <p:cNvSpPr txBox="1"/>
          <p:nvPr/>
        </p:nvSpPr>
        <p:spPr>
          <a:xfrm>
            <a:off x="7787433" y="1633368"/>
            <a:ext cx="4708365"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buNone/>
            </a:pPr>
            <a:r>
              <a:rPr lang="zh-CN" altLang="en-US" sz="3200" b="1" i="0">
                <a:solidFill>
                  <a:srgbClr val="4472C4"/>
                </a:solidFill>
                <a:effectLst/>
                <a:cs typeface="+mn-ea"/>
                <a:sym typeface="+mn-lt"/>
              </a:rPr>
              <a:t>新增章节</a:t>
            </a:r>
          </a:p>
        </p:txBody>
      </p:sp>
      <p:sp>
        <p:nvSpPr>
          <p:cNvPr id="3" name="矩形 2">
            <a:extLst>
              <a:ext uri="{FF2B5EF4-FFF2-40B4-BE49-F238E27FC236}">
                <a16:creationId xmlns:a16="http://schemas.microsoft.com/office/drawing/2014/main" id="{6AE1631F-83D4-E89E-0CD3-77D3EB4216AC}"/>
              </a:ext>
            </a:extLst>
          </p:cNvPr>
          <p:cNvSpPr/>
          <p:nvPr/>
        </p:nvSpPr>
        <p:spPr>
          <a:xfrm>
            <a:off x="6502918" y="4344061"/>
            <a:ext cx="901421" cy="782115"/>
          </a:xfrm>
          <a:prstGeom prst="rect">
            <a:avLst/>
          </a:prstGeom>
          <a:solidFill>
            <a:schemeClr val="accent1"/>
          </a:solid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a:solidFill>
                  <a:schemeClr val="lt1"/>
                </a:solidFill>
                <a:cs typeface="+mn-ea"/>
                <a:sym typeface="+mn-lt"/>
              </a:rPr>
              <a:t>4</a:t>
            </a:r>
            <a:endParaRPr lang="zh-CN" altLang="en-US" sz="3600" b="1">
              <a:solidFill>
                <a:schemeClr val="lt1"/>
              </a:solidFill>
              <a:cs typeface="+mn-ea"/>
              <a:sym typeface="+mn-lt"/>
            </a:endParaRPr>
          </a:p>
        </p:txBody>
      </p:sp>
      <p:sp>
        <p:nvSpPr>
          <p:cNvPr id="9" name="文本框 8">
            <a:extLst>
              <a:ext uri="{FF2B5EF4-FFF2-40B4-BE49-F238E27FC236}">
                <a16:creationId xmlns:a16="http://schemas.microsoft.com/office/drawing/2014/main" id="{79BC030D-B214-BF12-8737-6FAC1EA60ED1}"/>
              </a:ext>
            </a:extLst>
          </p:cNvPr>
          <p:cNvSpPr txBox="1"/>
          <p:nvPr/>
        </p:nvSpPr>
        <p:spPr>
          <a:xfrm>
            <a:off x="7787433" y="4442730"/>
            <a:ext cx="2705100"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3200" b="1">
                <a:solidFill>
                  <a:srgbClr val="4472C4"/>
                </a:solidFill>
                <a:cs typeface="+mn-ea"/>
                <a:sym typeface="+mn-lt"/>
              </a:rPr>
              <a:t>总结</a:t>
            </a:r>
          </a:p>
        </p:txBody>
      </p:sp>
      <p:sp>
        <p:nvSpPr>
          <p:cNvPr id="12" name="矩形: 圆顶角 11">
            <a:extLst>
              <a:ext uri="{FF2B5EF4-FFF2-40B4-BE49-F238E27FC236}">
                <a16:creationId xmlns:a16="http://schemas.microsoft.com/office/drawing/2014/main" id="{FFDC8CC5-86E6-F265-CB5E-65F382CB88E6}"/>
              </a:ext>
            </a:extLst>
          </p:cNvPr>
          <p:cNvSpPr/>
          <p:nvPr/>
        </p:nvSpPr>
        <p:spPr>
          <a:xfrm flipH="1">
            <a:off x="-16887" y="6263154"/>
            <a:ext cx="12288550" cy="614848"/>
          </a:xfrm>
          <a:prstGeom prst="round2Same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spd="slow">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圆顶角 4">
            <a:extLst>
              <a:ext uri="{FF2B5EF4-FFF2-40B4-BE49-F238E27FC236}">
                <a16:creationId xmlns:a16="http://schemas.microsoft.com/office/drawing/2014/main" id="{E66C3382-0851-16F5-61DB-09F765852F2D}"/>
              </a:ext>
            </a:extLst>
          </p:cNvPr>
          <p:cNvSpPr/>
          <p:nvPr/>
        </p:nvSpPr>
        <p:spPr>
          <a:xfrm rot="10800000" flipH="1">
            <a:off x="629093" y="-1"/>
            <a:ext cx="1174802" cy="686559"/>
          </a:xfrm>
          <a:prstGeom prst="round2Same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框 3">
            <a:extLst>
              <a:ext uri="{FF2B5EF4-FFF2-40B4-BE49-F238E27FC236}">
                <a16:creationId xmlns:a16="http://schemas.microsoft.com/office/drawing/2014/main" id="{A1BFFFBC-14ED-A054-E616-818D1E9FF6B6}"/>
              </a:ext>
            </a:extLst>
          </p:cNvPr>
          <p:cNvSpPr txBox="1"/>
          <p:nvPr/>
        </p:nvSpPr>
        <p:spPr>
          <a:xfrm>
            <a:off x="843508" y="2202685"/>
            <a:ext cx="10179474" cy="215098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0" i="0">
                <a:effectLst/>
                <a:cs typeface="+mn-ea"/>
                <a:sym typeface="+mn-lt"/>
              </a:rPr>
              <a:t>其中第二章，质量管理体系建立与改进”</a:t>
            </a:r>
          </a:p>
          <a:p>
            <a:pPr>
              <a:lnSpc>
                <a:spcPct val="150000"/>
              </a:lnSpc>
            </a:pPr>
            <a:r>
              <a:rPr lang="zh-CN" altLang="en-US" b="0" i="0">
                <a:effectLst/>
                <a:cs typeface="+mn-ea"/>
                <a:sym typeface="+mn-lt"/>
              </a:rPr>
              <a:t>为新增章节，共5条，包括质量管理体系建立、制定质量方针和质量目标、履行主体责任、体系自查、持续改进质量管理体系等内容。</a:t>
            </a:r>
          </a:p>
          <a:p>
            <a:pPr>
              <a:lnSpc>
                <a:spcPct val="150000"/>
              </a:lnSpc>
            </a:pPr>
            <a:endParaRPr lang="zh-CN" altLang="en-US" b="0" i="0">
              <a:effectLst/>
              <a:cs typeface="+mn-ea"/>
              <a:sym typeface="+mn-lt"/>
            </a:endParaRPr>
          </a:p>
          <a:p>
            <a:pPr>
              <a:lnSpc>
                <a:spcPct val="150000"/>
              </a:lnSpc>
            </a:pPr>
            <a:r>
              <a:rPr lang="zh-CN" altLang="en-US" b="0" i="0">
                <a:effectLst/>
                <a:cs typeface="+mn-ea"/>
                <a:sym typeface="+mn-lt"/>
              </a:rPr>
              <a:t>其他章节名称不变，但内容均有调整、扩充，贴近行业实际，给予细致指导。</a:t>
            </a:r>
          </a:p>
        </p:txBody>
      </p:sp>
      <p:sp>
        <p:nvSpPr>
          <p:cNvPr id="12" name="文本框 11">
            <a:extLst>
              <a:ext uri="{FF2B5EF4-FFF2-40B4-BE49-F238E27FC236}">
                <a16:creationId xmlns:a16="http://schemas.microsoft.com/office/drawing/2014/main" id="{ECCCFF9C-B43C-1AEF-E389-74D413F37B8F}"/>
              </a:ext>
            </a:extLst>
          </p:cNvPr>
          <p:cNvSpPr txBox="1"/>
          <p:nvPr/>
        </p:nvSpPr>
        <p:spPr>
          <a:xfrm>
            <a:off x="843508" y="1328650"/>
            <a:ext cx="6096000" cy="4630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0" i="0">
                <a:effectLst/>
                <a:cs typeface="+mn-ea"/>
                <a:sym typeface="+mn-lt"/>
              </a:rPr>
              <a:t>原来的九章</a:t>
            </a:r>
            <a:r>
              <a:rPr lang="en-US" altLang="zh-CN" b="0" i="0">
                <a:effectLst/>
                <a:cs typeface="+mn-ea"/>
                <a:sym typeface="+mn-lt"/>
              </a:rPr>
              <a:t>66</a:t>
            </a:r>
            <a:r>
              <a:rPr lang="zh-CN" altLang="en-US" b="0" i="0">
                <a:effectLst/>
                <a:cs typeface="+mn-ea"/>
                <a:sym typeface="+mn-lt"/>
              </a:rPr>
              <a:t>条，修订为</a:t>
            </a:r>
            <a:r>
              <a:rPr lang="zh-CN" altLang="en-US" b="1" i="0">
                <a:solidFill>
                  <a:schemeClr val="accent1"/>
                </a:solidFill>
                <a:effectLst/>
                <a:cs typeface="+mn-ea"/>
                <a:sym typeface="+mn-lt"/>
              </a:rPr>
              <a:t>十章</a:t>
            </a:r>
            <a:r>
              <a:rPr lang="en-US" altLang="zh-CN" b="1" i="0">
                <a:solidFill>
                  <a:schemeClr val="accent1"/>
                </a:solidFill>
                <a:effectLst/>
                <a:cs typeface="+mn-ea"/>
                <a:sym typeface="+mn-lt"/>
              </a:rPr>
              <a:t>116</a:t>
            </a:r>
            <a:r>
              <a:rPr lang="zh-CN" altLang="en-US" b="1" i="0">
                <a:solidFill>
                  <a:schemeClr val="accent1"/>
                </a:solidFill>
                <a:effectLst/>
                <a:cs typeface="+mn-ea"/>
                <a:sym typeface="+mn-lt"/>
              </a:rPr>
              <a:t>条</a:t>
            </a:r>
            <a:r>
              <a:rPr lang="en-US" altLang="zh-CN" b="1" i="0">
                <a:solidFill>
                  <a:schemeClr val="accent1"/>
                </a:solidFill>
                <a:effectLst/>
                <a:cs typeface="+mn-ea"/>
                <a:sym typeface="+mn-lt"/>
              </a:rPr>
              <a:t>.    </a:t>
            </a:r>
            <a:r>
              <a:rPr lang="zh-CN" altLang="en-US" b="1">
                <a:solidFill>
                  <a:schemeClr val="accent1"/>
                </a:solidFill>
                <a:cs typeface="+mn-ea"/>
                <a:sym typeface="+mn-lt"/>
              </a:rPr>
              <a:t>新增</a:t>
            </a:r>
            <a:r>
              <a:rPr lang="en-US" altLang="zh-CN" b="1">
                <a:solidFill>
                  <a:schemeClr val="accent1"/>
                </a:solidFill>
                <a:cs typeface="+mn-ea"/>
                <a:sym typeface="+mn-lt"/>
              </a:rPr>
              <a:t>50</a:t>
            </a:r>
            <a:r>
              <a:rPr lang="zh-CN" altLang="en-US" b="1">
                <a:solidFill>
                  <a:schemeClr val="accent1"/>
                </a:solidFill>
                <a:cs typeface="+mn-ea"/>
                <a:sym typeface="+mn-lt"/>
              </a:rPr>
              <a:t>条</a:t>
            </a:r>
          </a:p>
        </p:txBody>
      </p:sp>
      <p:sp>
        <p:nvSpPr>
          <p:cNvPr id="3" name="文本占位符 3">
            <a:extLst>
              <a:ext uri="{FF2B5EF4-FFF2-40B4-BE49-F238E27FC236}">
                <a16:creationId xmlns:a16="http://schemas.microsoft.com/office/drawing/2014/main" id="{209AFCA3-208A-AA17-6473-062378D9D271}"/>
              </a:ext>
            </a:extLst>
          </p:cNvPr>
          <p:cNvSpPr>
            <a:spLocks noGrp="1"/>
          </p:cNvSpPr>
          <p:nvPr>
            <p:ph type="body" idx="10"/>
          </p:nvPr>
        </p:nvSpPr>
        <p:spPr>
          <a:xfrm>
            <a:off x="715172" y="156411"/>
            <a:ext cx="1239837" cy="529975"/>
          </a:xfrm>
        </p:spPr>
        <p:txBody>
          <a:bodyPr/>
          <a:lstStyle/>
          <a:p>
            <a:r>
              <a:rPr lang="zh-CN" altLang="en-US">
                <a:latin typeface="+mn-lt"/>
                <a:ea typeface="+mn-ea"/>
                <a:cs typeface="+mn-ea"/>
                <a:sym typeface="+mn-lt"/>
              </a:rPr>
              <a:t>概述</a:t>
            </a:r>
          </a:p>
        </p:txBody>
      </p:sp>
      <p:sp>
        <p:nvSpPr>
          <p:cNvPr id="6" name="文本框 5">
            <a:extLst>
              <a:ext uri="{FF2B5EF4-FFF2-40B4-BE49-F238E27FC236}">
                <a16:creationId xmlns:a16="http://schemas.microsoft.com/office/drawing/2014/main" id="{5EC86D8D-AC7B-81D3-73C5-10A08075A321}"/>
              </a:ext>
            </a:extLst>
          </p:cNvPr>
          <p:cNvSpPr txBox="1"/>
          <p:nvPr/>
        </p:nvSpPr>
        <p:spPr>
          <a:xfrm>
            <a:off x="7561808" y="5229710"/>
            <a:ext cx="3676526" cy="548316"/>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406400" algn="just">
              <a:lnSpc>
                <a:spcPct val="150000"/>
              </a:lnSpc>
            </a:pPr>
            <a:r>
              <a:rPr lang="en-US" altLang="en-US" sz="2400" b="1">
                <a:effectLst/>
                <a:cs typeface="+mn-ea"/>
                <a:sym typeface="+mn-lt"/>
              </a:rPr>
              <a:t>2024</a:t>
            </a:r>
            <a:r>
              <a:rPr lang="zh-CN" altLang="zh-CN" sz="2400" b="1">
                <a:effectLst/>
                <a:cs typeface="+mn-ea"/>
                <a:sym typeface="+mn-lt"/>
              </a:rPr>
              <a:t>年</a:t>
            </a:r>
            <a:r>
              <a:rPr lang="en-US" altLang="en-US" sz="2400" b="1">
                <a:effectLst/>
                <a:cs typeface="+mn-ea"/>
                <a:sym typeface="+mn-lt"/>
              </a:rPr>
              <a:t>07</a:t>
            </a:r>
            <a:r>
              <a:rPr lang="zh-CN" altLang="zh-CN" sz="2400" b="1">
                <a:effectLst/>
                <a:cs typeface="+mn-ea"/>
                <a:sym typeface="+mn-lt"/>
              </a:rPr>
              <a:t>月</a:t>
            </a:r>
            <a:r>
              <a:rPr lang="en-US" altLang="en-US" sz="2400" b="1">
                <a:effectLst/>
                <a:cs typeface="+mn-ea"/>
                <a:sym typeface="+mn-lt"/>
              </a:rPr>
              <a:t>01</a:t>
            </a:r>
            <a:r>
              <a:rPr lang="zh-CN" altLang="zh-CN" sz="2400" b="1">
                <a:effectLst/>
                <a:cs typeface="+mn-ea"/>
                <a:sym typeface="+mn-lt"/>
              </a:rPr>
              <a:t>日实施</a:t>
            </a:r>
          </a:p>
        </p:txBody>
      </p:sp>
      <p:sp>
        <p:nvSpPr>
          <p:cNvPr id="2" name="矩形: 圆顶角 1">
            <a:extLst>
              <a:ext uri="{FF2B5EF4-FFF2-40B4-BE49-F238E27FC236}">
                <a16:creationId xmlns:a16="http://schemas.microsoft.com/office/drawing/2014/main" id="{83E3A264-92B6-3FA1-E7B5-17F0B5EC6E86}"/>
              </a:ext>
            </a:extLst>
          </p:cNvPr>
          <p:cNvSpPr/>
          <p:nvPr/>
        </p:nvSpPr>
        <p:spPr>
          <a:xfrm flipH="1">
            <a:off x="-16887" y="6263154"/>
            <a:ext cx="12288550" cy="614848"/>
          </a:xfrm>
          <a:prstGeom prst="round2Same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619097146"/>
      </p:ext>
    </p:extLst>
  </p:cSld>
  <p:clrMapOvr>
    <a:masterClrMapping/>
  </p:clrMapOvr>
  <p:transition spd="slow">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圆顶角 2">
            <a:extLst>
              <a:ext uri="{FF2B5EF4-FFF2-40B4-BE49-F238E27FC236}">
                <a16:creationId xmlns:a16="http://schemas.microsoft.com/office/drawing/2014/main" id="{7D39028B-A6A5-4258-A890-7FB57F85B405}"/>
              </a:ext>
            </a:extLst>
          </p:cNvPr>
          <p:cNvSpPr/>
          <p:nvPr/>
        </p:nvSpPr>
        <p:spPr>
          <a:xfrm flipH="1">
            <a:off x="0" y="1661905"/>
            <a:ext cx="12192000" cy="2504982"/>
          </a:xfrm>
          <a:prstGeom prst="round2SameRect">
            <a:avLst>
              <a:gd name="adj1" fmla="val 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文本占位符 1">
            <a:extLst>
              <a:ext uri="{FF2B5EF4-FFF2-40B4-BE49-F238E27FC236}">
                <a16:creationId xmlns:a16="http://schemas.microsoft.com/office/drawing/2014/main" id="{8A2FD854-D71D-0D5F-CE57-97CD20DC816B}"/>
              </a:ext>
            </a:extLst>
          </p:cNvPr>
          <p:cNvSpPr>
            <a:spLocks noGrp="1"/>
          </p:cNvSpPr>
          <p:nvPr>
            <p:ph type="body" idx="10"/>
          </p:nvPr>
        </p:nvSpPr>
        <p:spPr>
          <a:xfrm>
            <a:off x="1634113" y="2781300"/>
            <a:ext cx="7334250" cy="647700"/>
          </a:xfrm>
        </p:spPr>
        <p:txBody>
          <a:bodyPr>
            <a:normAutofit fontScale="77500" lnSpcReduction="20000"/>
          </a:bodyPr>
          <a:lstStyle/>
          <a:p>
            <a:pPr marL="0" indent="0">
              <a:buNone/>
            </a:pPr>
            <a:r>
              <a:rPr lang="zh-CN" altLang="en-US" sz="6600">
                <a:solidFill>
                  <a:schemeClr val="bg1"/>
                </a:solidFill>
                <a:latin typeface="+mn-lt"/>
                <a:ea typeface="+mn-ea"/>
                <a:cs typeface="+mn-ea"/>
                <a:sym typeface="+mn-lt"/>
              </a:rPr>
              <a:t>质量管理体系建立与改进</a:t>
            </a:r>
          </a:p>
        </p:txBody>
      </p:sp>
    </p:spTree>
    <p:extLst>
      <p:ext uri="{BB962C8B-B14F-4D97-AF65-F5344CB8AC3E}">
        <p14:creationId xmlns:p14="http://schemas.microsoft.com/office/powerpoint/2010/main" val="2678787616"/>
      </p:ext>
    </p:extLst>
  </p:cSld>
  <p:clrMapOvr>
    <a:masterClrMapping/>
  </p:clrMapOvr>
  <p:transition spd="slow">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圆顶角 2">
            <a:extLst>
              <a:ext uri="{FF2B5EF4-FFF2-40B4-BE49-F238E27FC236}">
                <a16:creationId xmlns:a16="http://schemas.microsoft.com/office/drawing/2014/main" id="{68F79839-EC2E-562E-1F29-AB44DCBFC2D2}"/>
              </a:ext>
            </a:extLst>
          </p:cNvPr>
          <p:cNvSpPr/>
          <p:nvPr/>
        </p:nvSpPr>
        <p:spPr>
          <a:xfrm flipH="1">
            <a:off x="441470" y="1"/>
            <a:ext cx="1787237" cy="758536"/>
          </a:xfrm>
          <a:prstGeom prst="round2SameRect">
            <a:avLst>
              <a:gd name="adj1" fmla="val 0"/>
              <a:gd name="adj2" fmla="val 20919"/>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占位符 3">
            <a:extLst>
              <a:ext uri="{FF2B5EF4-FFF2-40B4-BE49-F238E27FC236}">
                <a16:creationId xmlns:a16="http://schemas.microsoft.com/office/drawing/2014/main" id="{A124C070-2F63-64F7-6634-9B58EA313848}"/>
              </a:ext>
            </a:extLst>
          </p:cNvPr>
          <p:cNvSpPr>
            <a:spLocks noGrp="1"/>
          </p:cNvSpPr>
          <p:nvPr>
            <p:ph type="body" idx="10"/>
          </p:nvPr>
        </p:nvSpPr>
        <p:spPr>
          <a:xfrm>
            <a:off x="715169" y="228562"/>
            <a:ext cx="1239837" cy="529975"/>
          </a:xfrm>
        </p:spPr>
        <p:txBody>
          <a:bodyPr>
            <a:normAutofit fontScale="92500"/>
          </a:bodyPr>
          <a:lstStyle/>
          <a:p>
            <a:r>
              <a:rPr lang="zh-CN" altLang="en-US">
                <a:latin typeface="+mn-lt"/>
                <a:ea typeface="+mn-ea"/>
                <a:cs typeface="+mn-ea"/>
                <a:sym typeface="+mn-lt"/>
              </a:rPr>
              <a:t>第二章</a:t>
            </a:r>
          </a:p>
        </p:txBody>
      </p:sp>
      <p:sp>
        <p:nvSpPr>
          <p:cNvPr id="8" name="文本框 7">
            <a:extLst>
              <a:ext uri="{FF2B5EF4-FFF2-40B4-BE49-F238E27FC236}">
                <a16:creationId xmlns:a16="http://schemas.microsoft.com/office/drawing/2014/main" id="{AAB896C2-42C7-6B9C-956F-3C7DC27FA5BF}"/>
              </a:ext>
            </a:extLst>
          </p:cNvPr>
          <p:cNvSpPr txBox="1"/>
          <p:nvPr/>
        </p:nvSpPr>
        <p:spPr>
          <a:xfrm>
            <a:off x="233083" y="1347146"/>
            <a:ext cx="11970875" cy="439350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nSpc>
                <a:spcPct val="200000"/>
              </a:lnSpc>
              <a:spcAft>
                <a:spcPts val="1800"/>
              </a:spcAft>
              <a:buClr>
                <a:srgbClr val="000000"/>
              </a:buClr>
              <a:buSzPts val="1600"/>
            </a:pPr>
            <a:r>
              <a:rPr lang="zh-CN" altLang="en-US" sz="1800" u="none" strike="noStrike" kern="100">
                <a:effectLst/>
                <a:cs typeface="+mn-ea"/>
                <a:sym typeface="+mn-lt"/>
              </a:rPr>
              <a:t>第九条	企业应当建立健全符合本标准要求的质量管理体系。质量管理体系应当与企业的经营范围和经营规模相适应，包括质量管理体系文件、组织机构、人员、设施设备等。</a:t>
            </a:r>
          </a:p>
          <a:p>
            <a:pPr marL="0" lvl="2">
              <a:lnSpc>
                <a:spcPct val="200000"/>
              </a:lnSpc>
              <a:spcAft>
                <a:spcPts val="1800"/>
              </a:spcAft>
              <a:buClr>
                <a:srgbClr val="000000"/>
              </a:buClr>
              <a:buSzPts val="1600"/>
            </a:pPr>
            <a:r>
              <a:rPr lang="zh-CN" altLang="en-US" sz="1800" u="none" strike="noStrike" kern="100">
                <a:effectLst/>
                <a:cs typeface="+mn-ea"/>
                <a:sym typeface="+mn-lt"/>
              </a:rPr>
              <a:t>第十条	鼓励企业制定质量方针和质量目标。质量方针和质量目标应当满足适用的法律、法规、规章、标准的要求并符合企业实际，相关要求应当贯彻到医疗器械经营活动的全过程。</a:t>
            </a:r>
          </a:p>
          <a:p>
            <a:pPr marL="0" lvl="2">
              <a:lnSpc>
                <a:spcPct val="200000"/>
              </a:lnSpc>
              <a:spcAft>
                <a:spcPts val="1800"/>
              </a:spcAft>
              <a:buClr>
                <a:srgbClr val="000000"/>
              </a:buClr>
              <a:buSzPts val="1600"/>
            </a:pPr>
            <a:r>
              <a:rPr lang="zh-CN" altLang="en-US" sz="1800" u="none" strike="noStrike" kern="100">
                <a:effectLst/>
                <a:cs typeface="+mn-ea"/>
                <a:sym typeface="+mn-lt"/>
              </a:rPr>
              <a:t>第十一条  企业应当依法履行医疗器械质量平安责任，提供必要的资源和制度保障，保证质量管理体系有效运行，确保质量平安关键岗位人员有效履行职责、全员参与质量管理，各有关部门、岗位人员正确理解并履行职责，承担相应质量责任。</a:t>
            </a:r>
          </a:p>
        </p:txBody>
      </p:sp>
      <p:sp>
        <p:nvSpPr>
          <p:cNvPr id="12" name="文本框 11">
            <a:extLst>
              <a:ext uri="{FF2B5EF4-FFF2-40B4-BE49-F238E27FC236}">
                <a16:creationId xmlns:a16="http://schemas.microsoft.com/office/drawing/2014/main" id="{028362D7-ED84-FBD5-F281-21673B05A34D}"/>
              </a:ext>
            </a:extLst>
          </p:cNvPr>
          <p:cNvSpPr txBox="1"/>
          <p:nvPr/>
        </p:nvSpPr>
        <p:spPr>
          <a:xfrm>
            <a:off x="3975434" y="677283"/>
            <a:ext cx="4245372" cy="73225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nSpc>
                <a:spcPct val="150000"/>
              </a:lnSpc>
              <a:buClr>
                <a:srgbClr val="000000"/>
              </a:buClr>
              <a:buSzPts val="1600"/>
            </a:pPr>
            <a:r>
              <a:rPr lang="zh-CN" altLang="zh-CN" sz="2800" kern="0">
                <a:effectLst/>
                <a:cs typeface="+mn-ea"/>
                <a:sym typeface="+mn-lt"/>
              </a:rPr>
              <a:t>质量管理体系建立与改进</a:t>
            </a:r>
          </a:p>
        </p:txBody>
      </p:sp>
      <p:sp>
        <p:nvSpPr>
          <p:cNvPr id="2" name="矩形: 圆顶角 1">
            <a:extLst>
              <a:ext uri="{FF2B5EF4-FFF2-40B4-BE49-F238E27FC236}">
                <a16:creationId xmlns:a16="http://schemas.microsoft.com/office/drawing/2014/main" id="{89516705-3028-4D45-619D-E6262603534E}"/>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068405066"/>
      </p:ext>
    </p:extLst>
  </p:cSld>
  <p:clrMapOvr>
    <a:masterClrMapping/>
  </p:clrMapOvr>
  <p:transition spd="slow">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圆顶角 1">
            <a:extLst>
              <a:ext uri="{FF2B5EF4-FFF2-40B4-BE49-F238E27FC236}">
                <a16:creationId xmlns:a16="http://schemas.microsoft.com/office/drawing/2014/main" id="{81E611A7-F92A-D8A3-72A4-A79938833778}"/>
              </a:ext>
            </a:extLst>
          </p:cNvPr>
          <p:cNvSpPr/>
          <p:nvPr/>
        </p:nvSpPr>
        <p:spPr>
          <a:xfrm flipH="1">
            <a:off x="441470" y="1"/>
            <a:ext cx="1787237" cy="758536"/>
          </a:xfrm>
          <a:prstGeom prst="round2SameRect">
            <a:avLst>
              <a:gd name="adj1" fmla="val 0"/>
              <a:gd name="adj2" fmla="val 20919"/>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文本占位符 3">
            <a:extLst>
              <a:ext uri="{FF2B5EF4-FFF2-40B4-BE49-F238E27FC236}">
                <a16:creationId xmlns:a16="http://schemas.microsoft.com/office/drawing/2014/main" id="{8241A9EE-8633-988C-BC26-E8B9E2467998}"/>
              </a:ext>
            </a:extLst>
          </p:cNvPr>
          <p:cNvSpPr>
            <a:spLocks noGrp="1"/>
          </p:cNvSpPr>
          <p:nvPr>
            <p:ph type="body" idx="10"/>
          </p:nvPr>
        </p:nvSpPr>
        <p:spPr>
          <a:xfrm>
            <a:off x="715169" y="228562"/>
            <a:ext cx="1239837" cy="529975"/>
          </a:xfrm>
        </p:spPr>
        <p:txBody>
          <a:bodyPr>
            <a:normAutofit fontScale="92500"/>
          </a:bodyPr>
          <a:lstStyle/>
          <a:p>
            <a:r>
              <a:rPr lang="zh-CN" altLang="en-US">
                <a:latin typeface="+mn-lt"/>
                <a:ea typeface="+mn-ea"/>
                <a:cs typeface="+mn-ea"/>
                <a:sym typeface="+mn-lt"/>
              </a:rPr>
              <a:t>第二章</a:t>
            </a:r>
          </a:p>
        </p:txBody>
      </p:sp>
      <p:sp>
        <p:nvSpPr>
          <p:cNvPr id="3" name="文本框 2">
            <a:extLst>
              <a:ext uri="{FF2B5EF4-FFF2-40B4-BE49-F238E27FC236}">
                <a16:creationId xmlns:a16="http://schemas.microsoft.com/office/drawing/2014/main" id="{6F946A28-581D-6056-C446-BC931B511749}"/>
              </a:ext>
            </a:extLst>
          </p:cNvPr>
          <p:cNvSpPr txBox="1"/>
          <p:nvPr/>
        </p:nvSpPr>
        <p:spPr>
          <a:xfrm>
            <a:off x="775238" y="4144419"/>
            <a:ext cx="11599037" cy="146450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1800" u="none" strike="noStrike" kern="0">
                <a:solidFill>
                  <a:schemeClr val="accent1"/>
                </a:solidFill>
                <a:effectLst/>
                <a:cs typeface="+mn-ea"/>
                <a:sym typeface="+mn-lt"/>
              </a:rPr>
              <a:t>适宜性，与规模、经营范围、产品特点相适宜</a:t>
            </a:r>
          </a:p>
          <a:p>
            <a:endParaRPr lang="zh-CN" altLang="zh-CN" sz="1800" u="none" strike="noStrike" kern="0">
              <a:solidFill>
                <a:schemeClr val="accent1"/>
              </a:solidFill>
              <a:effectLst/>
              <a:cs typeface="+mn-ea"/>
              <a:sym typeface="+mn-lt"/>
            </a:endParaRPr>
          </a:p>
          <a:p>
            <a:r>
              <a:rPr lang="zh-CN" altLang="zh-CN" sz="1800" u="none" strike="noStrike" kern="0">
                <a:solidFill>
                  <a:schemeClr val="accent1"/>
                </a:solidFill>
                <a:effectLst/>
                <a:cs typeface="+mn-ea"/>
                <a:sym typeface="+mn-lt"/>
              </a:rPr>
              <a:t>充分性，全生命周期。采购、收货、验收、贮存、养护、销售、出库、复核、包装、运输、售后效劳、质量投诉、</a:t>
            </a:r>
          </a:p>
          <a:p>
            <a:endParaRPr lang="zh-CN" altLang="zh-CN" sz="1800" u="none" strike="noStrike" kern="0">
              <a:solidFill>
                <a:schemeClr val="accent1"/>
              </a:solidFill>
              <a:effectLst/>
              <a:cs typeface="+mn-ea"/>
              <a:sym typeface="+mn-lt"/>
            </a:endParaRPr>
          </a:p>
          <a:p>
            <a:r>
              <a:rPr lang="zh-CN" altLang="zh-CN" sz="1800" u="none" strike="noStrike" kern="0">
                <a:solidFill>
                  <a:schemeClr val="accent1"/>
                </a:solidFill>
                <a:effectLst/>
                <a:cs typeface="+mn-ea"/>
                <a:sym typeface="+mn-lt"/>
              </a:rPr>
              <a:t>有效性，定期的内部审核、培训、改进</a:t>
            </a:r>
          </a:p>
        </p:txBody>
      </p:sp>
      <p:sp>
        <p:nvSpPr>
          <p:cNvPr id="6" name="文本框 5">
            <a:extLst>
              <a:ext uri="{FF2B5EF4-FFF2-40B4-BE49-F238E27FC236}">
                <a16:creationId xmlns:a16="http://schemas.microsoft.com/office/drawing/2014/main" id="{30655935-30E1-F617-2CA4-F9F94296C68D}"/>
              </a:ext>
            </a:extLst>
          </p:cNvPr>
          <p:cNvSpPr txBox="1"/>
          <p:nvPr/>
        </p:nvSpPr>
        <p:spPr>
          <a:xfrm>
            <a:off x="214406" y="1516669"/>
            <a:ext cx="11696511" cy="230354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nSpc>
                <a:spcPct val="150000"/>
              </a:lnSpc>
              <a:spcAft>
                <a:spcPts val="1200"/>
              </a:spcAft>
              <a:buClr>
                <a:srgbClr val="000000"/>
              </a:buClr>
              <a:buSzPts val="1600"/>
            </a:pPr>
            <a:r>
              <a:rPr lang="zh-CN" altLang="en-US" u="none" strike="noStrike" kern="100">
                <a:effectLst/>
                <a:cs typeface="+mn-ea"/>
                <a:sym typeface="+mn-lt"/>
              </a:rPr>
              <a:t>第十二条  从事第二类、第三类医疗器械经营的企业，应当按照本标准以及质量管理自查制度要求进行自查，每年3月31日前向所在地市县级药品监督管理部门提交上一年度的自查报告。自查报告内容应当真实、准确、完整和可追溯。</a:t>
            </a:r>
          </a:p>
          <a:p>
            <a:pPr marL="0" lvl="2">
              <a:lnSpc>
                <a:spcPct val="150000"/>
              </a:lnSpc>
              <a:spcAft>
                <a:spcPts val="1200"/>
              </a:spcAft>
              <a:buClr>
                <a:srgbClr val="000000"/>
              </a:buClr>
              <a:buSzPts val="1600"/>
            </a:pPr>
            <a:r>
              <a:rPr lang="zh-CN" altLang="en-US" u="none" strike="noStrike" kern="100">
                <a:effectLst/>
                <a:cs typeface="+mn-ea"/>
                <a:sym typeface="+mn-lt"/>
              </a:rPr>
              <a:t>第十三条  企业应当根据经营产品的风险程度、质量平安风险情况和质量管理自查情况等，运用质量管理技术与方法，持续改进质量管理体系，保持质量管理体系的适宜性、充分性和有效性。</a:t>
            </a:r>
          </a:p>
        </p:txBody>
      </p:sp>
      <p:sp>
        <p:nvSpPr>
          <p:cNvPr id="8" name="矩形: 圆顶角 7">
            <a:extLst>
              <a:ext uri="{FF2B5EF4-FFF2-40B4-BE49-F238E27FC236}">
                <a16:creationId xmlns:a16="http://schemas.microsoft.com/office/drawing/2014/main" id="{CCE4184E-C955-E9C1-68AA-5FA95DD29FDE}"/>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455380623"/>
      </p:ext>
    </p:extLst>
  </p:cSld>
  <p:clrMapOvr>
    <a:masterClrMapping/>
  </p:clrMapOvr>
  <p:transition spd="slow">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圆顶角 2">
            <a:extLst>
              <a:ext uri="{FF2B5EF4-FFF2-40B4-BE49-F238E27FC236}">
                <a16:creationId xmlns:a16="http://schemas.microsoft.com/office/drawing/2014/main" id="{918F9FB3-3694-1B45-39F9-CD8C68A09CBE}"/>
              </a:ext>
            </a:extLst>
          </p:cNvPr>
          <p:cNvSpPr/>
          <p:nvPr/>
        </p:nvSpPr>
        <p:spPr>
          <a:xfrm flipH="1">
            <a:off x="0" y="1661904"/>
            <a:ext cx="12192000" cy="2551281"/>
          </a:xfrm>
          <a:prstGeom prst="round2SameRect">
            <a:avLst>
              <a:gd name="adj1" fmla="val 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2" name="文本占位符 1">
            <a:extLst>
              <a:ext uri="{FF2B5EF4-FFF2-40B4-BE49-F238E27FC236}">
                <a16:creationId xmlns:a16="http://schemas.microsoft.com/office/drawing/2014/main" id="{8A2FD854-D71D-0D5F-CE57-97CD20DC816B}"/>
              </a:ext>
            </a:extLst>
          </p:cNvPr>
          <p:cNvSpPr>
            <a:spLocks noGrp="1"/>
          </p:cNvSpPr>
          <p:nvPr>
            <p:ph type="body" idx="10"/>
          </p:nvPr>
        </p:nvSpPr>
        <p:spPr>
          <a:xfrm>
            <a:off x="1951102" y="2781300"/>
            <a:ext cx="7334250" cy="647700"/>
          </a:xfrm>
        </p:spPr>
        <p:txBody>
          <a:bodyPr>
            <a:normAutofit fontScale="70000" lnSpcReduction="20000"/>
          </a:bodyPr>
          <a:lstStyle/>
          <a:p>
            <a:pPr marL="0" indent="0">
              <a:buNone/>
            </a:pPr>
            <a:r>
              <a:rPr lang="zh-CN" altLang="en-US" sz="6600">
                <a:solidFill>
                  <a:schemeClr val="bg1"/>
                </a:solidFill>
                <a:latin typeface="+mn-lt"/>
                <a:ea typeface="+mn-ea"/>
                <a:cs typeface="+mn-ea"/>
                <a:sym typeface="+mn-lt"/>
              </a:rPr>
              <a:t>质量记录变化</a:t>
            </a:r>
          </a:p>
        </p:txBody>
      </p:sp>
    </p:spTree>
    <p:extLst>
      <p:ext uri="{BB962C8B-B14F-4D97-AF65-F5344CB8AC3E}">
        <p14:creationId xmlns:p14="http://schemas.microsoft.com/office/powerpoint/2010/main" val="2432084641"/>
      </p:ext>
    </p:extLst>
  </p:cSld>
  <p:clrMapOvr>
    <a:masterClrMapping/>
  </p:clrMapOvr>
  <p:transition spd="slow">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id="{07DD6ABD-2D0A-FA20-B529-959B5B54A794}"/>
              </a:ext>
            </a:extLst>
          </p:cNvPr>
          <p:cNvSpPr/>
          <p:nvPr/>
        </p:nvSpPr>
        <p:spPr>
          <a:xfrm>
            <a:off x="719094" y="1760868"/>
            <a:ext cx="3219802" cy="3302000"/>
          </a:xfrm>
          <a:prstGeom prst="roundRect">
            <a:avLst>
              <a:gd name="adj"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cs typeface="+mn-ea"/>
              <a:sym typeface="+mn-lt"/>
            </a:endParaRPr>
          </a:p>
        </p:txBody>
      </p:sp>
      <p:sp>
        <p:nvSpPr>
          <p:cNvPr id="2" name="文本占位符 1">
            <a:extLst>
              <a:ext uri="{FF2B5EF4-FFF2-40B4-BE49-F238E27FC236}">
                <a16:creationId xmlns:a16="http://schemas.microsoft.com/office/drawing/2014/main" id="{AE487FCE-A8FF-8255-DAE4-F98C0BEDE9A9}"/>
              </a:ext>
            </a:extLst>
          </p:cNvPr>
          <p:cNvSpPr>
            <a:spLocks noGrp="1"/>
          </p:cNvSpPr>
          <p:nvPr>
            <p:ph type="body" idx="4294967295"/>
          </p:nvPr>
        </p:nvSpPr>
        <p:spPr>
          <a:xfrm>
            <a:off x="527618" y="272815"/>
            <a:ext cx="4475163" cy="492750"/>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5" name="文本框 4">
            <a:extLst>
              <a:ext uri="{FF2B5EF4-FFF2-40B4-BE49-F238E27FC236}">
                <a16:creationId xmlns:a16="http://schemas.microsoft.com/office/drawing/2014/main" id="{ECF27224-BA07-EEDF-F714-74DD45BA9F1E}"/>
              </a:ext>
            </a:extLst>
          </p:cNvPr>
          <p:cNvSpPr txBox="1"/>
          <p:nvPr/>
        </p:nvSpPr>
        <p:spPr>
          <a:xfrm>
            <a:off x="743596" y="1892029"/>
            <a:ext cx="2839700" cy="303967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90000"/>
              </a:lnSpc>
              <a:buFont typeface="Arial"/>
              <a:buChar char="•"/>
            </a:pPr>
            <a:r>
              <a:rPr lang="zh-CN" altLang="en-US" b="1">
                <a:solidFill>
                  <a:schemeClr val="bg1"/>
                </a:solidFill>
                <a:effectLst/>
                <a:cs typeface="+mn-ea"/>
                <a:sym typeface="+mn-lt"/>
              </a:rPr>
              <a:t>统一需要更改字段的内容</a:t>
            </a:r>
            <a:r>
              <a:rPr lang="en-US" altLang="en-US">
                <a:solidFill>
                  <a:schemeClr val="bg1"/>
                </a:solidFill>
                <a:effectLst/>
                <a:cs typeface="+mn-ea"/>
                <a:sym typeface="+mn-lt"/>
              </a:rPr>
              <a:t>	</a:t>
            </a:r>
          </a:p>
          <a:p>
            <a:pPr lvl="1">
              <a:lnSpc>
                <a:spcPct val="150000"/>
              </a:lnSpc>
            </a:pPr>
            <a:r>
              <a:rPr lang="zh-CN" altLang="zh-CN" kern="0">
                <a:solidFill>
                  <a:schemeClr val="bg1"/>
                </a:solidFill>
                <a:effectLst/>
                <a:cs typeface="+mn-ea"/>
                <a:sym typeface="+mn-lt"/>
              </a:rPr>
              <a:t>采购合同</a:t>
            </a:r>
            <a:r>
              <a:rPr lang="zh-CN" altLang="en-US" kern="0">
                <a:solidFill>
                  <a:schemeClr val="bg1"/>
                </a:solidFill>
                <a:effectLst/>
                <a:cs typeface="+mn-ea"/>
                <a:sym typeface="+mn-lt"/>
              </a:rPr>
              <a:t>、</a:t>
            </a:r>
            <a:r>
              <a:rPr lang="zh-CN" altLang="zh-CN" kern="0">
                <a:solidFill>
                  <a:schemeClr val="bg1"/>
                </a:solidFill>
                <a:effectLst/>
                <a:cs typeface="+mn-ea"/>
                <a:sym typeface="+mn-lt"/>
              </a:rPr>
              <a:t>采购记录</a:t>
            </a:r>
            <a:r>
              <a:rPr lang="zh-CN" altLang="en-US" kern="0">
                <a:solidFill>
                  <a:schemeClr val="bg1"/>
                </a:solidFill>
                <a:effectLst/>
                <a:cs typeface="+mn-ea"/>
                <a:sym typeface="+mn-lt"/>
              </a:rPr>
              <a:t>、</a:t>
            </a:r>
            <a:r>
              <a:rPr lang="zh-CN" altLang="zh-CN" kern="0">
                <a:solidFill>
                  <a:schemeClr val="bg1"/>
                </a:solidFill>
                <a:effectLst/>
                <a:cs typeface="+mn-ea"/>
                <a:sym typeface="+mn-lt"/>
              </a:rPr>
              <a:t>查验记录</a:t>
            </a:r>
            <a:r>
              <a:rPr lang="zh-CN" altLang="en-US" kern="0">
                <a:solidFill>
                  <a:schemeClr val="bg1"/>
                </a:solidFill>
                <a:effectLst/>
                <a:cs typeface="+mn-ea"/>
                <a:sym typeface="+mn-lt"/>
              </a:rPr>
              <a:t>、</a:t>
            </a:r>
            <a:r>
              <a:rPr lang="zh-CN" altLang="zh-CN" kern="0">
                <a:solidFill>
                  <a:schemeClr val="bg1"/>
                </a:solidFill>
                <a:effectLst/>
                <a:cs typeface="+mn-ea"/>
                <a:sym typeface="+mn-lt"/>
              </a:rPr>
              <a:t>入库记录</a:t>
            </a:r>
            <a:r>
              <a:rPr lang="zh-CN" altLang="en-US" kern="0">
                <a:solidFill>
                  <a:schemeClr val="bg1"/>
                </a:solidFill>
                <a:effectLst/>
                <a:cs typeface="+mn-ea"/>
                <a:sym typeface="+mn-lt"/>
              </a:rPr>
              <a:t>、盘点记录、</a:t>
            </a:r>
            <a:r>
              <a:rPr lang="zh-CN" altLang="zh-CN" kern="0">
                <a:solidFill>
                  <a:schemeClr val="bg1"/>
                </a:solidFill>
                <a:effectLst/>
                <a:cs typeface="+mn-ea"/>
                <a:sym typeface="+mn-lt"/>
              </a:rPr>
              <a:t>销售记录</a:t>
            </a:r>
            <a:r>
              <a:rPr lang="zh-CN" altLang="en-US" kern="0">
                <a:solidFill>
                  <a:schemeClr val="bg1"/>
                </a:solidFill>
                <a:effectLst/>
                <a:cs typeface="+mn-ea"/>
                <a:sym typeface="+mn-lt"/>
              </a:rPr>
              <a:t>、</a:t>
            </a:r>
            <a:r>
              <a:rPr lang="zh-CN" altLang="zh-CN" kern="0">
                <a:solidFill>
                  <a:schemeClr val="bg1"/>
                </a:solidFill>
                <a:effectLst/>
                <a:cs typeface="+mn-ea"/>
                <a:sym typeface="+mn-lt"/>
              </a:rPr>
              <a:t>销售凭据</a:t>
            </a:r>
            <a:r>
              <a:rPr lang="zh-CN" altLang="en-US" kern="0">
                <a:solidFill>
                  <a:schemeClr val="bg1"/>
                </a:solidFill>
                <a:effectLst/>
                <a:cs typeface="+mn-ea"/>
                <a:sym typeface="+mn-lt"/>
              </a:rPr>
              <a:t>、</a:t>
            </a:r>
            <a:r>
              <a:rPr lang="zh-CN" altLang="zh-CN" kern="0">
                <a:solidFill>
                  <a:schemeClr val="bg1"/>
                </a:solidFill>
                <a:effectLst/>
                <a:cs typeface="+mn-ea"/>
                <a:sym typeface="+mn-lt"/>
              </a:rPr>
              <a:t>出库复核</a:t>
            </a:r>
            <a:r>
              <a:rPr lang="zh-CN" altLang="en-US" kern="0">
                <a:solidFill>
                  <a:schemeClr val="bg1"/>
                </a:solidFill>
                <a:effectLst/>
                <a:cs typeface="+mn-ea"/>
                <a:sym typeface="+mn-lt"/>
              </a:rPr>
              <a:t>、     运输记录、退货记录</a:t>
            </a:r>
            <a:endParaRPr lang="en-US" altLang="zh-CN" kern="0">
              <a:solidFill>
                <a:schemeClr val="bg1"/>
              </a:solidFill>
              <a:effectLst/>
              <a:cs typeface="+mn-ea"/>
              <a:sym typeface="+mn-lt"/>
            </a:endParaRPr>
          </a:p>
          <a:p>
            <a:pPr lvl="1">
              <a:lnSpc>
                <a:spcPct val="150000"/>
              </a:lnSpc>
            </a:pPr>
            <a:r>
              <a:rPr lang="zh-CN" altLang="zh-CN" kern="0">
                <a:solidFill>
                  <a:schemeClr val="bg1"/>
                </a:solidFill>
                <a:effectLst/>
                <a:cs typeface="+mn-ea"/>
                <a:sym typeface="+mn-lt"/>
              </a:rPr>
              <a:t>随货同行单</a:t>
            </a:r>
            <a:r>
              <a:rPr lang="zh-CN" altLang="en-US" kern="0">
                <a:solidFill>
                  <a:schemeClr val="bg1"/>
                </a:solidFill>
                <a:effectLst/>
                <a:cs typeface="+mn-ea"/>
                <a:sym typeface="+mn-lt"/>
              </a:rPr>
              <a:t>、</a:t>
            </a:r>
            <a:endParaRPr lang="en-US" altLang="zh-CN" kern="0">
              <a:solidFill>
                <a:schemeClr val="bg1"/>
              </a:solidFill>
              <a:effectLst/>
              <a:cs typeface="+mn-ea"/>
              <a:sym typeface="+mn-lt"/>
            </a:endParaRPr>
          </a:p>
        </p:txBody>
      </p:sp>
      <p:graphicFrame>
        <p:nvGraphicFramePr>
          <p:cNvPr id="3" name="表格 2">
            <a:extLst>
              <a:ext uri="{FF2B5EF4-FFF2-40B4-BE49-F238E27FC236}">
                <a16:creationId xmlns:a16="http://schemas.microsoft.com/office/drawing/2014/main" id="{2A6AED94-1EA3-B81E-92BB-B57C9E96069C}"/>
              </a:ext>
            </a:extLst>
          </p:cNvPr>
          <p:cNvGraphicFramePr>
            <a:graphicFrameLocks noGrp="1"/>
          </p:cNvGraphicFramePr>
          <p:nvPr>
            <p:extLst>
              <p:ext uri="{D42A27DB-BD31-4B8C-83A1-F6EECF244321}">
                <p14:modId xmlns:p14="http://schemas.microsoft.com/office/powerpoint/2010/main" val="3522340663"/>
              </p:ext>
            </p:extLst>
          </p:nvPr>
        </p:nvGraphicFramePr>
        <p:xfrm>
          <a:off x="4684556" y="1729648"/>
          <a:ext cx="6763848" cy="3333219"/>
        </p:xfrm>
        <a:graphic>
          <a:graphicData uri="http://schemas.openxmlformats.org/drawingml/2006/table">
            <a:tbl>
              <a:tblPr>
                <a:tableStyleId>{5C22544A-7EE6-4342-B048-85BDC9FD1C3A}</a:tableStyleId>
              </a:tblPr>
              <a:tblGrid>
                <a:gridCol w="4230844">
                  <a:extLst>
                    <a:ext uri="{9D8B030D-6E8A-4147-A177-3AD203B41FA5}">
                      <a16:colId xmlns:a16="http://schemas.microsoft.com/office/drawing/2014/main" val="105382933"/>
                    </a:ext>
                  </a:extLst>
                </a:gridCol>
                <a:gridCol w="2533004">
                  <a:extLst>
                    <a:ext uri="{9D8B030D-6E8A-4147-A177-3AD203B41FA5}">
                      <a16:colId xmlns:a16="http://schemas.microsoft.com/office/drawing/2014/main" val="2294991100"/>
                    </a:ext>
                  </a:extLst>
                </a:gridCol>
              </a:tblGrid>
              <a:tr h="1022766">
                <a:tc>
                  <a:txBody>
                    <a:bodyPr vert="horz" wrap="square"/>
                    <a:lstStyle/>
                    <a:p>
                      <a:pPr algn="ctr" fontAlgn="ctr"/>
                      <a:r>
                        <a:rPr lang="zh-CN" altLang="en-US" sz="2400" b="1" i="0" u="none" strike="noStrike">
                          <a:solidFill>
                            <a:schemeClr val="bg1"/>
                          </a:solidFill>
                          <a:effectLst/>
                          <a:latin typeface="+mn-lt"/>
                          <a:ea typeface="+mn-ea"/>
                          <a:cs typeface="+mn-ea"/>
                          <a:sym typeface="+mn-lt"/>
                        </a:rPr>
                        <a:t>新名称</a:t>
                      </a:r>
                    </a:p>
                  </a:txBody>
                  <a:tcPr marL="2806" marR="2806" marT="2806" marB="0" anchor="ctr">
                    <a:solidFill>
                      <a:schemeClr val="accent1"/>
                    </a:solidFill>
                  </a:tcPr>
                </a:tc>
                <a:tc>
                  <a:txBody>
                    <a:bodyPr vert="horz" wrap="square"/>
                    <a:lstStyle/>
                    <a:p>
                      <a:pPr algn="ctr" fontAlgn="ctr"/>
                      <a:r>
                        <a:rPr lang="zh-CN" altLang="en-US" sz="2400" b="1" u="none" strike="noStrike">
                          <a:solidFill>
                            <a:schemeClr val="bg1"/>
                          </a:solidFill>
                          <a:effectLst/>
                          <a:latin typeface="+mn-lt"/>
                          <a:ea typeface="+mn-ea"/>
                          <a:cs typeface="+mn-ea"/>
                          <a:sym typeface="+mn-lt"/>
                        </a:rPr>
                        <a:t>原名称</a:t>
                      </a:r>
                      <a:endParaRPr lang="zh-CN" altLang="en-US" sz="2400" b="1" i="0" u="none" strike="noStrike">
                        <a:solidFill>
                          <a:schemeClr val="bg1"/>
                        </a:solidFill>
                        <a:effectLst/>
                        <a:latin typeface="+mn-lt"/>
                        <a:ea typeface="+mn-ea"/>
                        <a:cs typeface="+mn-ea"/>
                        <a:sym typeface="+mn-lt"/>
                      </a:endParaRPr>
                    </a:p>
                  </a:txBody>
                  <a:tcPr marL="2806" marR="2806" marT="2806" marB="0" anchor="ctr">
                    <a:solidFill>
                      <a:schemeClr val="accent1"/>
                    </a:solidFill>
                  </a:tcPr>
                </a:tc>
                <a:extLst>
                  <a:ext uri="{0D108BD9-81ED-4DB2-BD59-A6C34878D82A}">
                    <a16:rowId xmlns:a16="http://schemas.microsoft.com/office/drawing/2014/main" val="3738309389"/>
                  </a:ext>
                </a:extLst>
              </a:tr>
              <a:tr h="770151">
                <a:tc>
                  <a:txBody>
                    <a:bodyPr vert="horz" wrap="square"/>
                    <a:lstStyle/>
                    <a:p>
                      <a:pPr algn="ctr" fontAlgn="ctr"/>
                      <a:r>
                        <a:rPr lang="zh-CN" altLang="en-US" sz="2000" u="none" strike="noStrike">
                          <a:solidFill>
                            <a:schemeClr val="bg1"/>
                          </a:solidFill>
                          <a:effectLst/>
                          <a:latin typeface="+mn-lt"/>
                          <a:ea typeface="+mn-ea"/>
                          <a:cs typeface="+mn-ea"/>
                          <a:sym typeface="+mn-lt"/>
                        </a:rPr>
                        <a:t>规格、型号</a:t>
                      </a:r>
                    </a:p>
                  </a:txBody>
                  <a:tcPr marL="2806" marR="2806" marT="2806" marB="0" anchor="b">
                    <a:solidFill>
                      <a:schemeClr val="accent1"/>
                    </a:solidFill>
                  </a:tcPr>
                </a:tc>
                <a:tc>
                  <a:txBody>
                    <a:bodyPr vert="horz" wrap="square"/>
                    <a:lstStyle/>
                    <a:p>
                      <a:pPr algn="ctr" fontAlgn="ctr"/>
                      <a:r>
                        <a:rPr lang="zh-CN" altLang="en-US" sz="2000" u="none" strike="noStrike">
                          <a:solidFill>
                            <a:schemeClr val="bg1"/>
                          </a:solidFill>
                          <a:effectLst/>
                          <a:latin typeface="+mn-lt"/>
                          <a:ea typeface="+mn-ea"/>
                          <a:cs typeface="+mn-ea"/>
                          <a:sym typeface="+mn-lt"/>
                        </a:rPr>
                        <a:t>规格（型号）</a:t>
                      </a:r>
                      <a:endParaRPr lang="en-US" altLang="zh-CN" sz="20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1018450742"/>
                  </a:ext>
                </a:extLst>
              </a:tr>
              <a:tr h="770151">
                <a:tc>
                  <a:txBody>
                    <a:bodyPr vert="horz" wrap="square"/>
                    <a:lstStyle/>
                    <a:p>
                      <a:pPr algn="ctr" fontAlgn="ctr"/>
                      <a:r>
                        <a:rPr lang="zh-CN" altLang="en-US" sz="2000" u="none" strike="noStrike">
                          <a:solidFill>
                            <a:schemeClr val="bg1"/>
                          </a:solidFill>
                          <a:effectLst/>
                          <a:latin typeface="+mn-lt"/>
                          <a:ea typeface="+mn-ea"/>
                          <a:cs typeface="+mn-ea"/>
                          <a:sym typeface="+mn-lt"/>
                        </a:rPr>
                        <a:t>注册人、备案人和受托生产企业名称</a:t>
                      </a:r>
                      <a:endParaRPr lang="zh-CN" altLang="en-US" sz="2000" b="1"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zh-CN" altLang="en-US" sz="2000" u="none" strike="noStrike">
                          <a:solidFill>
                            <a:schemeClr val="bg1"/>
                          </a:solidFill>
                          <a:effectLst/>
                          <a:latin typeface="+mn-lt"/>
                          <a:ea typeface="+mn-ea"/>
                          <a:cs typeface="+mn-ea"/>
                          <a:sym typeface="+mn-lt"/>
                        </a:rPr>
                        <a:t>生产企业</a:t>
                      </a:r>
                      <a:endParaRPr lang="en-US" altLang="zh-CN" sz="20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61998936"/>
                  </a:ext>
                </a:extLst>
              </a:tr>
              <a:tr h="770151">
                <a:tc>
                  <a:txBody>
                    <a:bodyPr vert="horz" wrap="square"/>
                    <a:lstStyle/>
                    <a:p>
                      <a:pPr algn="ctr" fontAlgn="ctr"/>
                      <a:r>
                        <a:rPr lang="zh-CN" altLang="en-US" sz="2000" u="none" strike="noStrike">
                          <a:solidFill>
                            <a:schemeClr val="bg1"/>
                          </a:solidFill>
                          <a:effectLst/>
                          <a:latin typeface="+mn-lt"/>
                          <a:ea typeface="+mn-ea"/>
                          <a:cs typeface="+mn-ea"/>
                          <a:sym typeface="+mn-lt"/>
                        </a:rPr>
                        <a:t>使用期限或者失效日期</a:t>
                      </a:r>
                      <a:endParaRPr lang="zh-CN" altLang="en-US" sz="20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zh-CN" altLang="en-US" sz="2000" u="none" strike="noStrike">
                          <a:solidFill>
                            <a:schemeClr val="bg1"/>
                          </a:solidFill>
                          <a:effectLst/>
                          <a:latin typeface="+mn-lt"/>
                          <a:ea typeface="+mn-ea"/>
                          <a:cs typeface="+mn-ea"/>
                          <a:sym typeface="+mn-lt"/>
                        </a:rPr>
                        <a:t>有效期或失效期</a:t>
                      </a:r>
                      <a:endParaRPr lang="en-US" altLang="zh-CN" sz="20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65606306"/>
                  </a:ext>
                </a:extLst>
              </a:tr>
            </a:tbl>
          </a:graphicData>
        </a:graphic>
      </p:graphicFrame>
      <p:sp>
        <p:nvSpPr>
          <p:cNvPr id="6" name="矩形: 圆顶角 5">
            <a:extLst>
              <a:ext uri="{FF2B5EF4-FFF2-40B4-BE49-F238E27FC236}">
                <a16:creationId xmlns:a16="http://schemas.microsoft.com/office/drawing/2014/main" id="{E8DD9FC8-A493-47CA-BC5E-C5166664A738}"/>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矩形: 圆顶角 6">
            <a:extLst>
              <a:ext uri="{FF2B5EF4-FFF2-40B4-BE49-F238E27FC236}">
                <a16:creationId xmlns:a16="http://schemas.microsoft.com/office/drawing/2014/main" id="{F36C7A81-55F2-8689-9162-C7E7CE11700A}"/>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2391157856"/>
      </p:ext>
    </p:extLst>
  </p:cSld>
  <p:clrMapOvr>
    <a:masterClrMapping/>
  </p:clrMapOvr>
  <p:transition spd="slow">
    <p:fad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AE487FCE-A8FF-8255-DAE4-F98C0BEDE9A9}"/>
              </a:ext>
            </a:extLst>
          </p:cNvPr>
          <p:cNvSpPr>
            <a:spLocks noGrp="1"/>
          </p:cNvSpPr>
          <p:nvPr>
            <p:ph type="body" idx="4294967295"/>
          </p:nvPr>
        </p:nvSpPr>
        <p:spPr>
          <a:xfrm>
            <a:off x="573916" y="228714"/>
            <a:ext cx="4475163" cy="706171"/>
          </a:xfrm>
        </p:spPr>
        <p:txBody>
          <a:bodyPr/>
          <a:lstStyle/>
          <a:p>
            <a:pPr marL="0" indent="0">
              <a:buNone/>
            </a:pPr>
            <a:r>
              <a:rPr lang="zh-CN" altLang="en-US">
                <a:solidFill>
                  <a:schemeClr val="accent1"/>
                </a:solidFill>
                <a:latin typeface="+mn-lt"/>
                <a:ea typeface="+mn-ea"/>
                <a:cs typeface="+mn-ea"/>
                <a:sym typeface="+mn-lt"/>
              </a:rPr>
              <a:t>质量记录变化</a:t>
            </a:r>
          </a:p>
        </p:txBody>
      </p:sp>
      <p:sp>
        <p:nvSpPr>
          <p:cNvPr id="5" name="文本框 4">
            <a:extLst>
              <a:ext uri="{FF2B5EF4-FFF2-40B4-BE49-F238E27FC236}">
                <a16:creationId xmlns:a16="http://schemas.microsoft.com/office/drawing/2014/main" id="{ECF27224-BA07-EEDF-F714-74DD45BA9F1E}"/>
              </a:ext>
            </a:extLst>
          </p:cNvPr>
          <p:cNvSpPr txBox="1"/>
          <p:nvPr/>
        </p:nvSpPr>
        <p:spPr>
          <a:xfrm>
            <a:off x="766256" y="1232850"/>
            <a:ext cx="1794064" cy="3416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90000"/>
              </a:lnSpc>
            </a:pPr>
            <a:r>
              <a:rPr lang="zh-CN" altLang="en-US" b="1">
                <a:solidFill>
                  <a:schemeClr val="accent1"/>
                </a:solidFill>
                <a:effectLst/>
                <a:cs typeface="+mn-ea"/>
                <a:sym typeface="+mn-lt"/>
              </a:rPr>
              <a:t>记录有变化的</a:t>
            </a:r>
            <a:endParaRPr lang="en-US" altLang="zh-CN" b="1">
              <a:solidFill>
                <a:schemeClr val="accent1"/>
              </a:solidFill>
              <a:effectLst/>
              <a:cs typeface="+mn-ea"/>
              <a:sym typeface="+mn-lt"/>
            </a:endParaRPr>
          </a:p>
        </p:txBody>
      </p:sp>
      <p:graphicFrame>
        <p:nvGraphicFramePr>
          <p:cNvPr id="7" name="表格 6">
            <a:extLst>
              <a:ext uri="{FF2B5EF4-FFF2-40B4-BE49-F238E27FC236}">
                <a16:creationId xmlns:a16="http://schemas.microsoft.com/office/drawing/2014/main" id="{CA883A8A-BA95-7DB9-8DD0-A595465C82D8}"/>
              </a:ext>
            </a:extLst>
          </p:cNvPr>
          <p:cNvGraphicFramePr>
            <a:graphicFrameLocks noGrp="1"/>
          </p:cNvGraphicFramePr>
          <p:nvPr>
            <p:extLst>
              <p:ext uri="{D42A27DB-BD31-4B8C-83A1-F6EECF244321}">
                <p14:modId xmlns:p14="http://schemas.microsoft.com/office/powerpoint/2010/main" val="3211646129"/>
              </p:ext>
            </p:extLst>
          </p:nvPr>
        </p:nvGraphicFramePr>
        <p:xfrm>
          <a:off x="4419136" y="228714"/>
          <a:ext cx="6763848" cy="6512847"/>
        </p:xfrm>
        <a:graphic>
          <a:graphicData uri="http://schemas.openxmlformats.org/drawingml/2006/table">
            <a:tbl>
              <a:tblPr>
                <a:tableStyleId>{5C22544A-7EE6-4342-B048-85BDC9FD1C3A}</a:tableStyleId>
              </a:tblPr>
              <a:tblGrid>
                <a:gridCol w="4934849">
                  <a:extLst>
                    <a:ext uri="{9D8B030D-6E8A-4147-A177-3AD203B41FA5}">
                      <a16:colId xmlns:a16="http://schemas.microsoft.com/office/drawing/2014/main" val="3881140341"/>
                    </a:ext>
                  </a:extLst>
                </a:gridCol>
                <a:gridCol w="1828999">
                  <a:extLst>
                    <a:ext uri="{9D8B030D-6E8A-4147-A177-3AD203B41FA5}">
                      <a16:colId xmlns:a16="http://schemas.microsoft.com/office/drawing/2014/main" val="2164017077"/>
                    </a:ext>
                  </a:extLst>
                </a:gridCol>
              </a:tblGrid>
              <a:tr h="442811">
                <a:tc>
                  <a:txBody>
                    <a:bodyPr vert="horz" wrap="square"/>
                    <a:lstStyle/>
                    <a:p>
                      <a:pPr algn="ctr" fontAlgn="ctr"/>
                      <a:r>
                        <a:rPr lang="zh-CN" altLang="en-US" sz="2000" b="1" u="none" strike="noStrike">
                          <a:solidFill>
                            <a:schemeClr val="bg1"/>
                          </a:solidFill>
                          <a:effectLst/>
                          <a:latin typeface="+mn-lt"/>
                          <a:ea typeface="+mn-ea"/>
                          <a:cs typeface="+mn-ea"/>
                          <a:sym typeface="+mn-lt"/>
                        </a:rPr>
                        <a:t>名称</a:t>
                      </a:r>
                      <a:endParaRPr lang="zh-CN" altLang="en-US" sz="2000" b="1" i="0" u="none" strike="noStrike">
                        <a:solidFill>
                          <a:schemeClr val="bg1"/>
                        </a:solidFill>
                        <a:effectLst/>
                        <a:latin typeface="+mn-lt"/>
                        <a:ea typeface="+mn-ea"/>
                        <a:cs typeface="+mn-ea"/>
                        <a:sym typeface="+mn-lt"/>
                      </a:endParaRPr>
                    </a:p>
                  </a:txBody>
                  <a:tcPr marL="2806" marR="2806" marT="2806" marB="0" anchor="ctr">
                    <a:solidFill>
                      <a:schemeClr val="accent1"/>
                    </a:solidFill>
                  </a:tcPr>
                </a:tc>
                <a:tc>
                  <a:txBody>
                    <a:bodyPr vert="horz" wrap="square"/>
                    <a:lstStyle/>
                    <a:p>
                      <a:pPr algn="ctr" fontAlgn="ctr"/>
                      <a:r>
                        <a:rPr lang="zh-CN" altLang="en-US" sz="2000" b="1" u="none" strike="noStrike">
                          <a:solidFill>
                            <a:schemeClr val="bg1"/>
                          </a:solidFill>
                          <a:effectLst/>
                          <a:latin typeface="+mn-lt"/>
                          <a:ea typeface="+mn-ea"/>
                          <a:cs typeface="+mn-ea"/>
                          <a:sym typeface="+mn-lt"/>
                        </a:rPr>
                        <a:t>条款号</a:t>
                      </a:r>
                      <a:endParaRPr lang="zh-CN" altLang="en-US" sz="2000" b="1" i="0" u="none" strike="noStrike">
                        <a:solidFill>
                          <a:schemeClr val="bg1"/>
                        </a:solidFill>
                        <a:effectLst/>
                        <a:latin typeface="+mn-lt"/>
                        <a:ea typeface="+mn-ea"/>
                        <a:cs typeface="+mn-ea"/>
                        <a:sym typeface="+mn-lt"/>
                      </a:endParaRPr>
                    </a:p>
                  </a:txBody>
                  <a:tcPr marL="2806" marR="2806" marT="2806" marB="0" anchor="ctr">
                    <a:solidFill>
                      <a:schemeClr val="accent1"/>
                    </a:solidFill>
                  </a:tcPr>
                </a:tc>
                <a:extLst>
                  <a:ext uri="{0D108BD9-81ED-4DB2-BD59-A6C34878D82A}">
                    <a16:rowId xmlns:a16="http://schemas.microsoft.com/office/drawing/2014/main" val="424951158"/>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企业年度自查报告档案</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12</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367613051"/>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医疗器械质量安全风险会商相关记录</a:t>
                      </a:r>
                      <a:endParaRPr lang="zh-CN" altLang="en-US" sz="1600" b="1"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17</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1391756034"/>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医疗器械库存记录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21</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2523552708"/>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出库记录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21</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1769740008"/>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查验记录（包括随货单）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65</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3639555026"/>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入库记录字段</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69</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3850738859"/>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库存盘点记录字段</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77</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2207148868"/>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销售记录增加字段</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84</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2482502630"/>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出库复核记录、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88</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142704335"/>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随货单字段增</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92</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782954576"/>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运输记录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96</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638580143"/>
                  </a:ext>
                </a:extLst>
              </a:tr>
              <a:tr h="433574">
                <a:tc>
                  <a:txBody>
                    <a:bodyPr vert="horz" wrap="square"/>
                    <a:lstStyle/>
                    <a:p>
                      <a:pPr algn="ctr" fontAlgn="b"/>
                      <a:r>
                        <a:rPr lang="zh-CN" altLang="en-US" sz="1600" u="none" strike="noStrike">
                          <a:solidFill>
                            <a:schemeClr val="bg1"/>
                          </a:solidFill>
                          <a:effectLst/>
                          <a:latin typeface="+mn-lt"/>
                          <a:ea typeface="+mn-ea"/>
                          <a:cs typeface="+mn-ea"/>
                          <a:sym typeface="+mn-lt"/>
                        </a:rPr>
                        <a:t>运输质量协议内容</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98</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235204691"/>
                  </a:ext>
                </a:extLst>
              </a:tr>
              <a:tr h="433574">
                <a:tc>
                  <a:txBody>
                    <a:bodyPr vert="horz" wrap="square"/>
                    <a:lstStyle/>
                    <a:p>
                      <a:pPr algn="ctr" fontAlgn="b"/>
                      <a:r>
                        <a:rPr lang="zh-CN" altLang="en-US" sz="1600" u="none" strike="noStrike">
                          <a:solidFill>
                            <a:schemeClr val="bg1"/>
                          </a:solidFill>
                          <a:effectLst/>
                          <a:latin typeface="+mn-lt"/>
                          <a:ea typeface="+mn-ea"/>
                          <a:cs typeface="+mn-ea"/>
                          <a:sym typeface="+mn-lt"/>
                        </a:rPr>
                        <a:t>应急预案</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99</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3823138285"/>
                  </a:ext>
                </a:extLst>
              </a:tr>
              <a:tr h="433574">
                <a:tc>
                  <a:txBody>
                    <a:bodyPr vert="horz" wrap="square"/>
                    <a:lstStyle/>
                    <a:p>
                      <a:pPr algn="ctr" fontAlgn="ctr"/>
                      <a:r>
                        <a:rPr lang="zh-CN" altLang="en-US" sz="1600" u="none" strike="noStrike">
                          <a:solidFill>
                            <a:schemeClr val="bg1"/>
                          </a:solidFill>
                          <a:effectLst/>
                          <a:latin typeface="+mn-lt"/>
                          <a:ea typeface="+mn-ea"/>
                          <a:cs typeface="+mn-ea"/>
                          <a:sym typeface="+mn-lt"/>
                        </a:rPr>
                        <a:t>退货记录</a:t>
                      </a:r>
                      <a:endParaRPr lang="zh-CN" altLang="en-US"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tc>
                  <a:txBody>
                    <a:bodyPr vert="horz" wrap="square"/>
                    <a:lstStyle/>
                    <a:p>
                      <a:pPr algn="ctr" fontAlgn="ctr"/>
                      <a:r>
                        <a:rPr lang="en-US" altLang="zh-CN" sz="1600" u="none" strike="noStrike">
                          <a:solidFill>
                            <a:schemeClr val="bg1"/>
                          </a:solidFill>
                          <a:effectLst/>
                          <a:latin typeface="+mn-lt"/>
                          <a:ea typeface="+mn-ea"/>
                          <a:cs typeface="+mn-ea"/>
                          <a:sym typeface="+mn-lt"/>
                        </a:rPr>
                        <a:t>107</a:t>
                      </a:r>
                      <a:endParaRPr lang="en-US" altLang="zh-CN" sz="1600" b="0" i="0" u="none" strike="noStrike">
                        <a:solidFill>
                          <a:schemeClr val="bg1"/>
                        </a:solidFill>
                        <a:effectLst/>
                        <a:latin typeface="+mn-lt"/>
                        <a:ea typeface="+mn-ea"/>
                        <a:cs typeface="+mn-ea"/>
                        <a:sym typeface="+mn-lt"/>
                      </a:endParaRPr>
                    </a:p>
                  </a:txBody>
                  <a:tcPr marL="2806" marR="2806" marT="2806" marB="0" anchor="b">
                    <a:solidFill>
                      <a:schemeClr val="accent1"/>
                    </a:solidFill>
                  </a:tcPr>
                </a:tc>
                <a:extLst>
                  <a:ext uri="{0D108BD9-81ED-4DB2-BD59-A6C34878D82A}">
                    <a16:rowId xmlns:a16="http://schemas.microsoft.com/office/drawing/2014/main" val="713646076"/>
                  </a:ext>
                </a:extLst>
              </a:tr>
            </a:tbl>
          </a:graphicData>
        </a:graphic>
      </p:graphicFrame>
      <p:sp>
        <p:nvSpPr>
          <p:cNvPr id="4" name="矩形: 圆顶角 3">
            <a:extLst>
              <a:ext uri="{FF2B5EF4-FFF2-40B4-BE49-F238E27FC236}">
                <a16:creationId xmlns:a16="http://schemas.microsoft.com/office/drawing/2014/main" id="{35DBE6FB-7C7C-7D22-3B24-F56AA7242288}"/>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007325195"/>
      </p:ext>
    </p:extLst>
  </p:cSld>
  <p:clrMapOvr>
    <a:masterClrMapping/>
  </p:clrMapOvr>
  <p:transition spd="slow">
    <p:fad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文本占位符 15"/>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19" name="文本框 18"/>
          <p:cNvSpPr txBox="1"/>
          <p:nvPr/>
        </p:nvSpPr>
        <p:spPr>
          <a:xfrm>
            <a:off x="573916" y="1344749"/>
            <a:ext cx="10270904" cy="1301383"/>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en-US">
                <a:solidFill>
                  <a:srgbClr val="000000"/>
                </a:solidFill>
                <a:cs typeface="+mn-ea"/>
                <a:sym typeface="+mn-lt"/>
              </a:rPr>
              <a:t>17、企业负责人应当每季度至少听取一次质量负责人工作情况汇报，对企业经营质量平安风险情况进行工作会商和总结，对重点工作作出调度安排，形成医疗器械质量平安风险会商会议纪要。会商会议应当有企业质量平安关键岗位人员以及质量平安风险情况涉及的相关部门参加</a:t>
            </a:r>
          </a:p>
        </p:txBody>
      </p:sp>
      <p:sp>
        <p:nvSpPr>
          <p:cNvPr id="20" name="文本框 19"/>
          <p:cNvSpPr txBox="1"/>
          <p:nvPr/>
        </p:nvSpPr>
        <p:spPr>
          <a:xfrm>
            <a:off x="573916" y="3162164"/>
            <a:ext cx="10761579" cy="2687054"/>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en-US" altLang="en-US">
                <a:solidFill>
                  <a:srgbClr val="000000"/>
                </a:solidFill>
                <a:cs typeface="+mn-ea"/>
                <a:sym typeface="+mn-lt"/>
              </a:rPr>
              <a:t>70、入库记录应当包括：</a:t>
            </a:r>
          </a:p>
          <a:p>
            <a:pPr lvl="0">
              <a:lnSpc>
                <a:spcPct val="150000"/>
              </a:lnSpc>
            </a:pPr>
            <a:r>
              <a:rPr lang="en-US" altLang="en-US">
                <a:solidFill>
                  <a:srgbClr val="000000"/>
                </a:solidFill>
                <a:cs typeface="+mn-ea"/>
                <a:sym typeface="+mn-lt"/>
              </a:rPr>
              <a:t>〔一〕医疗器械的名称、型号、规格、数量；</a:t>
            </a:r>
          </a:p>
          <a:p>
            <a:pPr lvl="0">
              <a:lnSpc>
                <a:spcPct val="150000"/>
              </a:lnSpc>
            </a:pPr>
            <a:r>
              <a:rPr lang="en-US" altLang="en-US">
                <a:solidFill>
                  <a:srgbClr val="000000"/>
                </a:solidFill>
                <a:cs typeface="+mn-ea"/>
                <a:sym typeface="+mn-lt"/>
              </a:rPr>
              <a:t>〔二〕医疗器械注册证编号或者备案编号；</a:t>
            </a:r>
          </a:p>
          <a:p>
            <a:pPr lvl="0">
              <a:lnSpc>
                <a:spcPct val="150000"/>
              </a:lnSpc>
            </a:pPr>
            <a:r>
              <a:rPr lang="en-US" altLang="en-US">
                <a:solidFill>
                  <a:srgbClr val="000000"/>
                </a:solidFill>
                <a:cs typeface="+mn-ea"/>
                <a:sym typeface="+mn-lt"/>
              </a:rPr>
              <a:t>〔三〕医疗器械注册人、备案人和受托生产企业名称、生产许可证号或者备案编号；</a:t>
            </a:r>
          </a:p>
          <a:p>
            <a:pPr lvl="0">
              <a:lnSpc>
                <a:spcPct val="150000"/>
              </a:lnSpc>
            </a:pPr>
            <a:r>
              <a:rPr lang="en-US" altLang="en-US">
                <a:solidFill>
                  <a:srgbClr val="000000"/>
                </a:solidFill>
                <a:cs typeface="+mn-ea"/>
                <a:sym typeface="+mn-lt"/>
              </a:rPr>
              <a:t>〔四〕医疗器械的生产批号或者序列号、使用期限或者失效日期、入库日期；</a:t>
            </a:r>
          </a:p>
          <a:p>
            <a:pPr lvl="0">
              <a:lnSpc>
                <a:spcPct val="150000"/>
              </a:lnSpc>
            </a:pPr>
            <a:r>
              <a:rPr lang="en-US" altLang="en-US">
                <a:solidFill>
                  <a:srgbClr val="000000"/>
                </a:solidFill>
                <a:cs typeface="+mn-ea"/>
                <a:sym typeface="+mn-lt"/>
              </a:rPr>
              <a:t>〔五〕医疗器械唯一标识〔假设有〕</a:t>
            </a:r>
          </a:p>
        </p:txBody>
      </p:sp>
      <p:sp>
        <p:nvSpPr>
          <p:cNvPr id="2" name="矩形: 圆顶角 1">
            <a:extLst>
              <a:ext uri="{FF2B5EF4-FFF2-40B4-BE49-F238E27FC236}">
                <a16:creationId xmlns:a16="http://schemas.microsoft.com/office/drawing/2014/main" id="{E216AB04-73AD-768C-11D1-0A21D6B64975}"/>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圆顶角 2">
            <a:extLst>
              <a:ext uri="{FF2B5EF4-FFF2-40B4-BE49-F238E27FC236}">
                <a16:creationId xmlns:a16="http://schemas.microsoft.com/office/drawing/2014/main" id="{EE4CABCE-E0B7-CC27-C898-DAB7F95CEFE9}"/>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spd="slow">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A087E4D5-2DE8-7219-DC0B-6BA560A8DA6C}"/>
              </a:ext>
            </a:extLst>
          </p:cNvPr>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4" name="文本框 3">
            <a:extLst>
              <a:ext uri="{FF2B5EF4-FFF2-40B4-BE49-F238E27FC236}">
                <a16:creationId xmlns:a16="http://schemas.microsoft.com/office/drawing/2014/main" id="{D4FFB65C-3CB2-7CBA-36AF-FF085B8E06D5}"/>
              </a:ext>
            </a:extLst>
          </p:cNvPr>
          <p:cNvSpPr txBox="1"/>
          <p:nvPr/>
        </p:nvSpPr>
        <p:spPr>
          <a:xfrm>
            <a:off x="810570" y="2250280"/>
            <a:ext cx="10812915" cy="228828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gn="just">
              <a:lnSpc>
                <a:spcPct val="150000"/>
              </a:lnSpc>
              <a:buClr>
                <a:srgbClr val="000000"/>
              </a:buClr>
              <a:buSzPts val="1600"/>
            </a:pPr>
            <a:r>
              <a:rPr lang="en-US" altLang="zh-CN" sz="1600" u="none" strike="noStrike" kern="0">
                <a:effectLst/>
                <a:cs typeface="+mn-ea"/>
                <a:sym typeface="+mn-lt"/>
              </a:rPr>
              <a:t>84、销售记录应当包括：</a:t>
            </a:r>
          </a:p>
          <a:p>
            <a:pPr marL="0" lvl="2" algn="just">
              <a:lnSpc>
                <a:spcPct val="150000"/>
              </a:lnSpc>
              <a:buClr>
                <a:srgbClr val="000000"/>
              </a:buClr>
              <a:buSzPts val="1600"/>
            </a:pPr>
            <a:r>
              <a:rPr lang="en-US" altLang="zh-CN" sz="1600" u="none" strike="noStrike" kern="0">
                <a:effectLst/>
                <a:cs typeface="+mn-ea"/>
                <a:sym typeface="+mn-lt"/>
              </a:rPr>
              <a:t>〔一〕医疗器械的名称、型号、规格、注册证编号或者备案编号、数量、单价、金额；</a:t>
            </a:r>
          </a:p>
          <a:p>
            <a:pPr marL="0" lvl="2" algn="just">
              <a:lnSpc>
                <a:spcPct val="150000"/>
              </a:lnSpc>
              <a:buClr>
                <a:srgbClr val="000000"/>
              </a:buClr>
              <a:buSzPts val="1600"/>
            </a:pPr>
            <a:r>
              <a:rPr lang="en-US" altLang="zh-CN" sz="1600" u="none" strike="noStrike" kern="0">
                <a:effectLst/>
                <a:cs typeface="+mn-ea"/>
                <a:sym typeface="+mn-lt"/>
              </a:rPr>
              <a:t>〔二〕医疗器械的生产批号或者序列号、使用期限或者失效日期、销售日期；</a:t>
            </a:r>
          </a:p>
          <a:p>
            <a:pPr marL="0" lvl="2" algn="just">
              <a:lnSpc>
                <a:spcPct val="150000"/>
              </a:lnSpc>
              <a:buClr>
                <a:srgbClr val="000000"/>
              </a:buClr>
              <a:buSzPts val="1600"/>
            </a:pPr>
            <a:r>
              <a:rPr lang="en-US" altLang="zh-CN" sz="1600" u="none" strike="noStrike" kern="0">
                <a:effectLst/>
                <a:cs typeface="+mn-ea"/>
                <a:sym typeface="+mn-lt"/>
              </a:rPr>
              <a:t>〔三〕医疗器械注册人、备案人和受托生产企业名称、生产许可证编号或者备案编号。</a:t>
            </a:r>
          </a:p>
          <a:p>
            <a:pPr marL="0" lvl="2" algn="just">
              <a:lnSpc>
                <a:spcPct val="150000"/>
              </a:lnSpc>
              <a:buClr>
                <a:srgbClr val="000000"/>
              </a:buClr>
              <a:buSzPts val="1600"/>
            </a:pPr>
            <a:r>
              <a:rPr lang="en-US" altLang="zh-CN" sz="1600" u="none" strike="noStrike" kern="0">
                <a:effectLst/>
                <a:cs typeface="+mn-ea"/>
                <a:sym typeface="+mn-lt"/>
              </a:rPr>
              <a:t>从事第二类、第三类医疗器械批发业务的企业，销售记录还应当包括购货者的名称、收货地址、联系方式、相关许可证明文件编号或者备案编号等。以前是经营地址，其他单位的编号</a:t>
            </a:r>
          </a:p>
        </p:txBody>
      </p:sp>
      <p:sp>
        <p:nvSpPr>
          <p:cNvPr id="6" name="文本框 5">
            <a:extLst>
              <a:ext uri="{FF2B5EF4-FFF2-40B4-BE49-F238E27FC236}">
                <a16:creationId xmlns:a16="http://schemas.microsoft.com/office/drawing/2014/main" id="{7267DA7C-3224-A20E-1FB6-6D8D1707FC68}"/>
              </a:ext>
            </a:extLst>
          </p:cNvPr>
          <p:cNvSpPr txBox="1"/>
          <p:nvPr/>
        </p:nvSpPr>
        <p:spPr>
          <a:xfrm>
            <a:off x="815971" y="5025075"/>
            <a:ext cx="10802113" cy="133562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800" kern="0">
                <a:effectLst/>
                <a:cs typeface="+mn-ea"/>
                <a:sym typeface="+mn-lt"/>
              </a:rPr>
              <a:t>96</a:t>
            </a:r>
            <a:r>
              <a:rPr lang="zh-CN" altLang="en-US" sz="1800" kern="0">
                <a:effectLst/>
                <a:cs typeface="+mn-ea"/>
                <a:sym typeface="+mn-lt"/>
              </a:rPr>
              <a:t>、</a:t>
            </a:r>
            <a:r>
              <a:rPr lang="zh-CN" altLang="zh-CN" sz="2000" b="1" kern="0">
                <a:solidFill>
                  <a:schemeClr val="accent1"/>
                </a:solidFill>
                <a:effectLst/>
                <a:cs typeface="+mn-ea"/>
                <a:sym typeface="+mn-lt"/>
              </a:rPr>
              <a:t>运输记录</a:t>
            </a:r>
            <a:r>
              <a:rPr lang="zh-CN" altLang="zh-CN" sz="1800" kern="0">
                <a:effectLst/>
                <a:cs typeface="+mn-ea"/>
                <a:sym typeface="+mn-lt"/>
              </a:rPr>
              <a:t>应当包括：收货单位名称、地址、联系方式、运输方式，医疗器械名称、型号、规格、医疗器械注册证编号或者备案编号，生产批号或者序列号、单位、数量、发货日期等内容。委托运输时还应当记录承运单位名称和运单号，自行运输时应当记录运输车辆车牌号和运输人员</a:t>
            </a:r>
            <a:endParaRPr lang="zh-CN" altLang="en-US">
              <a:cs typeface="+mn-ea"/>
              <a:sym typeface="+mn-lt"/>
            </a:endParaRPr>
          </a:p>
        </p:txBody>
      </p:sp>
      <p:sp>
        <p:nvSpPr>
          <p:cNvPr id="3" name="文本框 2">
            <a:extLst>
              <a:ext uri="{FF2B5EF4-FFF2-40B4-BE49-F238E27FC236}">
                <a16:creationId xmlns:a16="http://schemas.microsoft.com/office/drawing/2014/main" id="{5E10859E-2FA1-011C-7ED6-4EF1D8C8A5C5}"/>
              </a:ext>
            </a:extLst>
          </p:cNvPr>
          <p:cNvSpPr txBox="1"/>
          <p:nvPr/>
        </p:nvSpPr>
        <p:spPr>
          <a:xfrm>
            <a:off x="815971" y="934885"/>
            <a:ext cx="10372182" cy="92012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800" kern="0">
                <a:effectLst/>
                <a:cs typeface="+mn-ea"/>
                <a:sym typeface="+mn-lt"/>
              </a:rPr>
              <a:t>77</a:t>
            </a:r>
            <a:r>
              <a:rPr lang="zh-CN" altLang="en-US" sz="1800" kern="0">
                <a:effectLst/>
                <a:cs typeface="+mn-ea"/>
                <a:sym typeface="+mn-lt"/>
              </a:rPr>
              <a:t>、</a:t>
            </a:r>
            <a:r>
              <a:rPr lang="zh-CN" altLang="zh-CN" sz="1800" kern="0">
                <a:effectLst/>
                <a:cs typeface="+mn-ea"/>
                <a:sym typeface="+mn-lt"/>
              </a:rPr>
              <a:t>企业应当定期对库存医疗器械进行</a:t>
            </a:r>
            <a:r>
              <a:rPr lang="zh-CN" altLang="zh-CN" sz="2000" b="1" kern="0">
                <a:solidFill>
                  <a:schemeClr val="accent1"/>
                </a:solidFill>
                <a:effectLst/>
                <a:cs typeface="+mn-ea"/>
                <a:sym typeface="+mn-lt"/>
              </a:rPr>
              <a:t>盘点</a:t>
            </a:r>
            <a:r>
              <a:rPr lang="zh-CN" altLang="zh-CN" sz="1800" kern="0">
                <a:effectLst/>
                <a:cs typeface="+mn-ea"/>
                <a:sym typeface="+mn-lt"/>
              </a:rPr>
              <a:t>，</a:t>
            </a:r>
            <a:r>
              <a:rPr lang="zh-CN" altLang="zh-CN" sz="1800" kern="0">
                <a:solidFill>
                  <a:schemeClr val="accent1"/>
                </a:solidFill>
                <a:effectLst/>
                <a:cs typeface="+mn-ea"/>
                <a:sym typeface="+mn-lt"/>
              </a:rPr>
              <a:t>核对库存医疗器械的名称、规格、型号，生产批号或者序列号、有效期、数量等，发现质量及数量问题应当及时查明原因并做好记录</a:t>
            </a:r>
            <a:r>
              <a:rPr lang="zh-CN" altLang="zh-CN" sz="1800" kern="0">
                <a:effectLst/>
                <a:cs typeface="+mn-ea"/>
                <a:sym typeface="+mn-lt"/>
              </a:rPr>
              <a:t>，保证账、货相符</a:t>
            </a:r>
            <a:endParaRPr lang="zh-CN" altLang="en-US">
              <a:cs typeface="+mn-ea"/>
              <a:sym typeface="+mn-lt"/>
            </a:endParaRPr>
          </a:p>
        </p:txBody>
      </p:sp>
      <p:sp>
        <p:nvSpPr>
          <p:cNvPr id="5" name="矩形: 圆顶角 4">
            <a:extLst>
              <a:ext uri="{FF2B5EF4-FFF2-40B4-BE49-F238E27FC236}">
                <a16:creationId xmlns:a16="http://schemas.microsoft.com/office/drawing/2014/main" id="{45437C74-22E1-FB94-D488-173690BA202A}"/>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804055062"/>
      </p:ext>
    </p:extLst>
  </p:cSld>
  <p:clrMapOvr>
    <a:masterClrMapping/>
  </p:clrMapOvr>
  <p:transition spd="slow">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84655244-D1AB-5C4F-BCA1-C405F5256DE4}"/>
              </a:ext>
            </a:extLst>
          </p:cNvPr>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3" name="文本框 2">
            <a:extLst>
              <a:ext uri="{FF2B5EF4-FFF2-40B4-BE49-F238E27FC236}">
                <a16:creationId xmlns:a16="http://schemas.microsoft.com/office/drawing/2014/main" id="{9D145BCF-BB00-C29E-7CFF-8DBD9E6CFDB5}"/>
              </a:ext>
            </a:extLst>
          </p:cNvPr>
          <p:cNvSpPr txBox="1"/>
          <p:nvPr/>
        </p:nvSpPr>
        <p:spPr>
          <a:xfrm>
            <a:off x="792948" y="3686294"/>
            <a:ext cx="10815163" cy="17390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800" kern="0">
                <a:effectLst/>
                <a:cs typeface="+mn-ea"/>
                <a:sym typeface="+mn-lt"/>
              </a:rPr>
              <a:t>107、退货记录应当包括：退货日期、原出库单号、退货单位名称，医疗器械名称、型号、规格、医疗器械注册人、备案人和受托生产企业名称、注册证编号或者备案编号、运输及贮存条件，生产批号或者序列号、使用期限或者失效日期，医疗器械唯一标识〔假设有〕、退货原因、产品质量状态、退货数量、验收人员等内容。</a:t>
            </a:r>
          </a:p>
        </p:txBody>
      </p:sp>
      <p:sp>
        <p:nvSpPr>
          <p:cNvPr id="5" name="文本框 4">
            <a:extLst>
              <a:ext uri="{FF2B5EF4-FFF2-40B4-BE49-F238E27FC236}">
                <a16:creationId xmlns:a16="http://schemas.microsoft.com/office/drawing/2014/main" id="{3C264600-645A-C426-B17C-6A3CECA51DDB}"/>
              </a:ext>
            </a:extLst>
          </p:cNvPr>
          <p:cNvSpPr txBox="1"/>
          <p:nvPr/>
        </p:nvSpPr>
        <p:spPr>
          <a:xfrm>
            <a:off x="787546" y="1642650"/>
            <a:ext cx="10815161" cy="132720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gn="just">
              <a:lnSpc>
                <a:spcPct val="150000"/>
              </a:lnSpc>
              <a:buClr>
                <a:srgbClr val="000000"/>
              </a:buClr>
              <a:buSzPts val="1600"/>
            </a:pPr>
            <a:r>
              <a:rPr lang="en-US" altLang="zh-CN" sz="1800" u="none" strike="noStrike" kern="0">
                <a:effectLst/>
                <a:cs typeface="+mn-ea"/>
                <a:sym typeface="+mn-lt"/>
              </a:rPr>
              <a:t>88、出库复核记录应当包括：医疗器械的名称、型号、规格、医疗器械注册人、备案人和受托生产企业名称、注册证编号或者备案编号，生产批号或者序列号、使用期限或者失效日期、单位、数量，购货者、出库日期、医疗器械唯一标识〔假设有〕等内容。</a:t>
            </a:r>
          </a:p>
        </p:txBody>
      </p:sp>
      <p:sp>
        <p:nvSpPr>
          <p:cNvPr id="4" name="矩形: 圆顶角 3">
            <a:extLst>
              <a:ext uri="{FF2B5EF4-FFF2-40B4-BE49-F238E27FC236}">
                <a16:creationId xmlns:a16="http://schemas.microsoft.com/office/drawing/2014/main" id="{FC8A951C-3D7B-97CD-8AE6-A7B62929F2EC}"/>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圆顶角 5">
            <a:extLst>
              <a:ext uri="{FF2B5EF4-FFF2-40B4-BE49-F238E27FC236}">
                <a16:creationId xmlns:a16="http://schemas.microsoft.com/office/drawing/2014/main" id="{3AD754AE-6E9F-6EEF-EEC8-CEC9CF49725F}"/>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3232978342"/>
      </p:ext>
    </p:extLst>
  </p:cSld>
  <p:clrMapOvr>
    <a:masterClrMapping/>
  </p:clrMapOvr>
  <p:transition spd="slow">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9403E643-31B5-E516-B96F-0C55F7F950DC}"/>
              </a:ext>
            </a:extLst>
          </p:cNvPr>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4" name="文本框 3">
            <a:extLst>
              <a:ext uri="{FF2B5EF4-FFF2-40B4-BE49-F238E27FC236}">
                <a16:creationId xmlns:a16="http://schemas.microsoft.com/office/drawing/2014/main" id="{06AB4665-2BA8-03D7-1766-973F5B3238F8}"/>
              </a:ext>
            </a:extLst>
          </p:cNvPr>
          <p:cNvSpPr txBox="1"/>
          <p:nvPr/>
        </p:nvSpPr>
        <p:spPr>
          <a:xfrm>
            <a:off x="6042584" y="807498"/>
            <a:ext cx="5522154" cy="448504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gn="just">
              <a:lnSpc>
                <a:spcPct val="200000"/>
              </a:lnSpc>
              <a:buClr>
                <a:srgbClr val="000000"/>
              </a:buClr>
              <a:buSzPts val="1600"/>
            </a:pPr>
            <a:r>
              <a:rPr lang="en-US" altLang="zh-CN" sz="1600" u="none" strike="noStrike" kern="0">
                <a:effectLst/>
                <a:cs typeface="+mn-ea"/>
                <a:sym typeface="+mn-lt"/>
              </a:rPr>
              <a:t>92、随货同行单内容应当包括：</a:t>
            </a:r>
          </a:p>
          <a:p>
            <a:pPr marL="0" lvl="2" algn="just">
              <a:lnSpc>
                <a:spcPct val="200000"/>
              </a:lnSpc>
              <a:buClr>
                <a:srgbClr val="000000"/>
              </a:buClr>
              <a:buSzPts val="1600"/>
            </a:pPr>
            <a:r>
              <a:rPr lang="en-US" altLang="zh-CN" sz="1600" u="none" strike="noStrike" kern="0">
                <a:effectLst/>
                <a:cs typeface="+mn-ea"/>
                <a:sym typeface="+mn-lt"/>
              </a:rPr>
              <a:t>供货企业名称；</a:t>
            </a:r>
          </a:p>
          <a:p>
            <a:pPr marL="0" lvl="2" algn="just">
              <a:lnSpc>
                <a:spcPct val="200000"/>
              </a:lnSpc>
              <a:buClr>
                <a:srgbClr val="000000"/>
              </a:buClr>
              <a:buSzPts val="1600"/>
            </a:pPr>
            <a:r>
              <a:rPr lang="en-US" altLang="zh-CN" sz="1600" u="none" strike="noStrike" kern="0">
                <a:effectLst/>
                <a:cs typeface="+mn-ea"/>
                <a:sym typeface="+mn-lt"/>
              </a:rPr>
              <a:t>医疗器械注册人、备案人和受托生产企业名称；</a:t>
            </a:r>
          </a:p>
          <a:p>
            <a:pPr marL="0" lvl="2" algn="just">
              <a:lnSpc>
                <a:spcPct val="200000"/>
              </a:lnSpc>
              <a:buClr>
                <a:srgbClr val="000000"/>
              </a:buClr>
              <a:buSzPts val="1600"/>
            </a:pPr>
            <a:r>
              <a:rPr lang="en-US" altLang="zh-CN" sz="1600" u="none" strike="noStrike" kern="0">
                <a:effectLst/>
                <a:cs typeface="+mn-ea"/>
                <a:sym typeface="+mn-lt"/>
              </a:rPr>
              <a:t>医疗器械的名称、型号、规格、注册证编号或者备案编号；</a:t>
            </a:r>
          </a:p>
          <a:p>
            <a:pPr marL="0" lvl="2" algn="just">
              <a:lnSpc>
                <a:spcPct val="200000"/>
              </a:lnSpc>
              <a:buClr>
                <a:srgbClr val="000000"/>
              </a:buClr>
              <a:buSzPts val="1600"/>
            </a:pPr>
            <a:r>
              <a:rPr lang="en-US" altLang="zh-CN" sz="1600" u="none" strike="noStrike" kern="0">
                <a:effectLst/>
                <a:cs typeface="+mn-ea"/>
                <a:sym typeface="+mn-lt"/>
              </a:rPr>
              <a:t>医疗器械的生产批号或者序列号、使用期限或者失效日期、数量；</a:t>
            </a:r>
          </a:p>
          <a:p>
            <a:pPr marL="0" lvl="2" algn="just">
              <a:lnSpc>
                <a:spcPct val="200000"/>
              </a:lnSpc>
              <a:buClr>
                <a:srgbClr val="000000"/>
              </a:buClr>
              <a:buSzPts val="1600"/>
            </a:pPr>
            <a:r>
              <a:rPr lang="en-US" altLang="zh-CN" sz="1600" u="none" strike="noStrike" kern="0">
                <a:effectLst/>
                <a:cs typeface="+mn-ea"/>
                <a:sym typeface="+mn-lt"/>
              </a:rPr>
              <a:t>医疗器械运输及贮存条件；</a:t>
            </a:r>
          </a:p>
          <a:p>
            <a:pPr marL="0" lvl="2" algn="just">
              <a:lnSpc>
                <a:spcPct val="200000"/>
              </a:lnSpc>
              <a:buClr>
                <a:srgbClr val="000000"/>
              </a:buClr>
              <a:buSzPts val="1600"/>
            </a:pPr>
            <a:r>
              <a:rPr lang="en-US" altLang="zh-CN" sz="1600" u="none" strike="noStrike" kern="0">
                <a:effectLst/>
                <a:cs typeface="+mn-ea"/>
                <a:sym typeface="+mn-lt"/>
              </a:rPr>
              <a:t>专门提供医疗器械运输、贮存效劳的企业名称〔假设有〕；</a:t>
            </a:r>
          </a:p>
          <a:p>
            <a:pPr marL="0" lvl="2" algn="just">
              <a:lnSpc>
                <a:spcPct val="200000"/>
              </a:lnSpc>
              <a:buClr>
                <a:srgbClr val="000000"/>
              </a:buClr>
              <a:buSzPts val="1600"/>
            </a:pPr>
            <a:r>
              <a:rPr lang="en-US" altLang="zh-CN" sz="1600" u="none" strike="noStrike" kern="0">
                <a:effectLst/>
                <a:cs typeface="+mn-ea"/>
                <a:sym typeface="+mn-lt"/>
              </a:rPr>
              <a:t>收货单位名称、收货地址、联系方式、发货日期等</a:t>
            </a:r>
          </a:p>
        </p:txBody>
      </p:sp>
      <p:sp>
        <p:nvSpPr>
          <p:cNvPr id="7" name="文本框 6">
            <a:extLst>
              <a:ext uri="{FF2B5EF4-FFF2-40B4-BE49-F238E27FC236}">
                <a16:creationId xmlns:a16="http://schemas.microsoft.com/office/drawing/2014/main" id="{D65DD9EA-146B-52D8-1789-F23CB932FCEB}"/>
              </a:ext>
            </a:extLst>
          </p:cNvPr>
          <p:cNvSpPr txBox="1"/>
          <p:nvPr/>
        </p:nvSpPr>
        <p:spPr>
          <a:xfrm>
            <a:off x="630021" y="807498"/>
            <a:ext cx="5110546" cy="594954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nSpc>
                <a:spcPct val="200000"/>
              </a:lnSpc>
              <a:buClr>
                <a:srgbClr val="000000"/>
              </a:buClr>
              <a:buSzPts val="1600"/>
            </a:pPr>
            <a:r>
              <a:rPr lang="en-US" altLang="zh-CN" sz="1600" u="none" strike="noStrike" kern="0">
                <a:effectLst/>
                <a:cs typeface="+mn-ea"/>
                <a:sym typeface="+mn-lt"/>
              </a:rPr>
              <a:t>65、进货查验记录应当包括：</a:t>
            </a:r>
          </a:p>
          <a:p>
            <a:pPr marL="0" lvl="2">
              <a:lnSpc>
                <a:spcPct val="200000"/>
              </a:lnSpc>
              <a:buClr>
                <a:srgbClr val="000000"/>
              </a:buClr>
              <a:buSzPts val="1600"/>
            </a:pPr>
            <a:r>
              <a:rPr lang="en-US" altLang="zh-CN" sz="1600" u="none" strike="noStrike" kern="0">
                <a:effectLst/>
                <a:cs typeface="+mn-ea"/>
                <a:sym typeface="+mn-lt"/>
              </a:rPr>
              <a:t>医疗器械的名称、型号、规格、数量；</a:t>
            </a:r>
          </a:p>
          <a:p>
            <a:pPr marL="0" lvl="2">
              <a:lnSpc>
                <a:spcPct val="200000"/>
              </a:lnSpc>
              <a:buClr>
                <a:srgbClr val="000000"/>
              </a:buClr>
              <a:buSzPts val="1600"/>
            </a:pPr>
            <a:r>
              <a:rPr lang="en-US" altLang="zh-CN" sz="1600" u="none" strike="noStrike" kern="0">
                <a:effectLst/>
                <a:cs typeface="+mn-ea"/>
                <a:sym typeface="+mn-lt"/>
              </a:rPr>
              <a:t>医疗器械注册证编号或者备案编号；</a:t>
            </a:r>
          </a:p>
          <a:p>
            <a:pPr marL="0" lvl="2">
              <a:lnSpc>
                <a:spcPct val="200000"/>
              </a:lnSpc>
              <a:buClr>
                <a:srgbClr val="000000"/>
              </a:buClr>
              <a:buSzPts val="1600"/>
            </a:pPr>
            <a:r>
              <a:rPr lang="en-US" altLang="zh-CN" sz="1600" u="none" strike="noStrike" kern="0">
                <a:effectLst/>
                <a:cs typeface="+mn-ea"/>
                <a:sym typeface="+mn-lt"/>
              </a:rPr>
              <a:t>医疗器械注册人、备案人和受托生产企业名称、生产许可证号或者备案编号；</a:t>
            </a:r>
          </a:p>
          <a:p>
            <a:pPr marL="0" lvl="2">
              <a:lnSpc>
                <a:spcPct val="200000"/>
              </a:lnSpc>
              <a:buClr>
                <a:srgbClr val="000000"/>
              </a:buClr>
              <a:buSzPts val="1600"/>
            </a:pPr>
            <a:r>
              <a:rPr lang="en-US" altLang="zh-CN" sz="1600" u="none" strike="noStrike" kern="0">
                <a:effectLst/>
                <a:cs typeface="+mn-ea"/>
                <a:sym typeface="+mn-lt"/>
              </a:rPr>
              <a:t>医疗器械的生产批号或者序列号、使用期限或者失效日期、购货日期等；北京是到货日期</a:t>
            </a:r>
          </a:p>
          <a:p>
            <a:pPr marL="0" lvl="2">
              <a:lnSpc>
                <a:spcPct val="200000"/>
              </a:lnSpc>
              <a:buClr>
                <a:srgbClr val="000000"/>
              </a:buClr>
              <a:buSzPts val="1600"/>
            </a:pPr>
            <a:r>
              <a:rPr lang="en-US" altLang="zh-CN" sz="1600" u="none" strike="noStrike" kern="0">
                <a:effectLst/>
                <a:cs typeface="+mn-ea"/>
                <a:sym typeface="+mn-lt"/>
              </a:rPr>
              <a:t>供货者的名称、地址以及联系方式；</a:t>
            </a:r>
          </a:p>
          <a:p>
            <a:pPr marL="0" lvl="2">
              <a:lnSpc>
                <a:spcPct val="200000"/>
              </a:lnSpc>
              <a:buClr>
                <a:srgbClr val="000000"/>
              </a:buClr>
              <a:buSzPts val="1600"/>
            </a:pPr>
            <a:r>
              <a:rPr lang="en-US" altLang="zh-CN" sz="1600" u="none" strike="noStrike" kern="0">
                <a:effectLst/>
                <a:cs typeface="+mn-ea"/>
                <a:sym typeface="+mn-lt"/>
              </a:rPr>
              <a:t>验收结论、验收合格数量、验收人员、验收日期；                                                          以前为结果</a:t>
            </a:r>
          </a:p>
          <a:p>
            <a:pPr marL="0" lvl="2">
              <a:lnSpc>
                <a:spcPct val="200000"/>
              </a:lnSpc>
              <a:buClr>
                <a:srgbClr val="000000"/>
              </a:buClr>
              <a:buSzPts val="1600"/>
            </a:pPr>
            <a:r>
              <a:rPr lang="en-US" altLang="zh-CN" sz="1600" u="none" strike="noStrike" kern="0">
                <a:effectLst/>
                <a:cs typeface="+mn-ea"/>
                <a:sym typeface="+mn-lt"/>
              </a:rPr>
              <a:t>医疗器械唯一标识〔假设有〕。</a:t>
            </a:r>
          </a:p>
          <a:p>
            <a:pPr marL="0" lvl="2">
              <a:lnSpc>
                <a:spcPct val="200000"/>
              </a:lnSpc>
              <a:buClr>
                <a:srgbClr val="000000"/>
              </a:buClr>
              <a:buSzPts val="1600"/>
            </a:pPr>
            <a:r>
              <a:rPr lang="en-US" altLang="zh-CN" sz="1600" u="none" strike="noStrike" kern="0">
                <a:effectLst/>
                <a:cs typeface="+mn-ea"/>
                <a:sym typeface="+mn-lt"/>
              </a:rPr>
              <a:t>验收不合格的，还应当注明不合格事项及处置措施</a:t>
            </a:r>
          </a:p>
        </p:txBody>
      </p:sp>
      <p:sp>
        <p:nvSpPr>
          <p:cNvPr id="5" name="文本框 4">
            <a:extLst>
              <a:ext uri="{FF2B5EF4-FFF2-40B4-BE49-F238E27FC236}">
                <a16:creationId xmlns:a16="http://schemas.microsoft.com/office/drawing/2014/main" id="{E17E014E-91E5-2110-EF24-BA1BF94428E8}"/>
              </a:ext>
            </a:extLst>
          </p:cNvPr>
          <p:cNvSpPr txBox="1"/>
          <p:nvPr/>
        </p:nvSpPr>
        <p:spPr>
          <a:xfrm>
            <a:off x="9001656" y="6044426"/>
            <a:ext cx="2560323" cy="56233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zh-CN" sz="1800" i="1" u="none" strike="noStrike" kern="0">
                <a:solidFill>
                  <a:schemeClr val="accent1"/>
                </a:solidFill>
                <a:effectLst/>
                <a:cs typeface="+mn-ea"/>
                <a:sym typeface="+mn-lt"/>
              </a:rPr>
              <a:t>少了生产企业许可证号</a:t>
            </a:r>
            <a:endParaRPr lang="zh-CN" altLang="en-US">
              <a:solidFill>
                <a:schemeClr val="accent1"/>
              </a:solidFill>
              <a:cs typeface="+mn-ea"/>
              <a:sym typeface="+mn-lt"/>
            </a:endParaRPr>
          </a:p>
        </p:txBody>
      </p:sp>
      <p:sp>
        <p:nvSpPr>
          <p:cNvPr id="3" name="矩形: 圆顶角 2">
            <a:extLst>
              <a:ext uri="{FF2B5EF4-FFF2-40B4-BE49-F238E27FC236}">
                <a16:creationId xmlns:a16="http://schemas.microsoft.com/office/drawing/2014/main" id="{4E010C45-34C0-8A04-B030-6799C0E61B16}"/>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862396843"/>
      </p:ext>
    </p:extLst>
  </p:cSld>
  <p:clrMapOvr>
    <a:masterClrMapping/>
  </p:clrMapOvr>
  <p:transition spd="slow">
    <p:fad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576045B7-C8F9-1FD6-D25C-551F7D4F15AD}"/>
              </a:ext>
            </a:extLst>
          </p:cNvPr>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6" name="文本框 5">
            <a:extLst>
              <a:ext uri="{FF2B5EF4-FFF2-40B4-BE49-F238E27FC236}">
                <a16:creationId xmlns:a16="http://schemas.microsoft.com/office/drawing/2014/main" id="{F51E50A6-E427-6AF5-8E4B-E1FF91BB7B16}"/>
              </a:ext>
            </a:extLst>
          </p:cNvPr>
          <p:cNvSpPr txBox="1"/>
          <p:nvPr/>
        </p:nvSpPr>
        <p:spPr>
          <a:xfrm>
            <a:off x="482071" y="1208712"/>
            <a:ext cx="11227856" cy="448504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2" algn="just">
              <a:lnSpc>
                <a:spcPct val="200000"/>
              </a:lnSpc>
              <a:buClr>
                <a:srgbClr val="000000"/>
              </a:buClr>
              <a:buSzPts val="1600"/>
            </a:pPr>
            <a:r>
              <a:rPr lang="en-US" altLang="zh-CN" u="none" strike="noStrike" kern="0">
                <a:effectLst/>
                <a:cs typeface="+mn-ea"/>
                <a:sym typeface="+mn-lt"/>
              </a:rPr>
              <a:t>98、企业可以委托其他具备质量保障能力的承运单位运输医疗器械，应当签订委托运输质量保证协议，并定期对承运单位运输医疗器械的质量保障能力进行考核评估，确保运输过程的质量平安。</a:t>
            </a:r>
          </a:p>
          <a:p>
            <a:pPr marL="0" lvl="2" algn="just">
              <a:lnSpc>
                <a:spcPct val="200000"/>
              </a:lnSpc>
              <a:buClr>
                <a:srgbClr val="000000"/>
              </a:buClr>
              <a:buSzPts val="1600"/>
            </a:pPr>
            <a:r>
              <a:rPr lang="en-US" altLang="zh-CN" u="none" strike="noStrike" kern="0">
                <a:effectLst/>
                <a:cs typeface="+mn-ea"/>
                <a:sym typeface="+mn-lt"/>
              </a:rPr>
              <a:t>委托运输质量保证协议应当包括：运输过程中的质量责任、运输操作规程、在途时限、温度控制、签收和回执要求等。</a:t>
            </a:r>
          </a:p>
          <a:p>
            <a:pPr marL="0" lvl="2" algn="just">
              <a:lnSpc>
                <a:spcPct val="200000"/>
              </a:lnSpc>
              <a:buClr>
                <a:srgbClr val="000000"/>
              </a:buClr>
              <a:buSzPts val="1600"/>
            </a:pPr>
            <a:endParaRPr lang="en-US" altLang="zh-CN" u="none" strike="noStrike" kern="0">
              <a:effectLst/>
              <a:cs typeface="+mn-ea"/>
              <a:sym typeface="+mn-lt"/>
            </a:endParaRPr>
          </a:p>
          <a:p>
            <a:pPr marL="0" lvl="2" algn="just">
              <a:lnSpc>
                <a:spcPct val="200000"/>
              </a:lnSpc>
              <a:buClr>
                <a:srgbClr val="000000"/>
              </a:buClr>
              <a:buSzPts val="1600"/>
            </a:pPr>
            <a:r>
              <a:rPr lang="en-US" altLang="zh-CN" u="none" strike="noStrike" kern="0">
                <a:effectLst/>
                <a:cs typeface="+mn-ea"/>
                <a:sym typeface="+mn-lt"/>
              </a:rPr>
              <a:t>99、企业应当制定需要冷藏、冷冻管理的医疗器械在贮存、运输过程中温度控制的应急预案，并对应急预案进行定期演练。对贮存、运输过程中出现的断电、异常气候、设备故障、交通事故等意外或者紧急情况能够及时采取有效的应对措施，防止因异常突发情况造成的温度失控。</a:t>
            </a:r>
          </a:p>
        </p:txBody>
      </p:sp>
      <p:sp>
        <p:nvSpPr>
          <p:cNvPr id="3" name="矩形: 圆顶角 2">
            <a:extLst>
              <a:ext uri="{FF2B5EF4-FFF2-40B4-BE49-F238E27FC236}">
                <a16:creationId xmlns:a16="http://schemas.microsoft.com/office/drawing/2014/main" id="{042EECA5-5155-DE9C-1B2B-35B8014DB01C}"/>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圆顶角 3">
            <a:extLst>
              <a:ext uri="{FF2B5EF4-FFF2-40B4-BE49-F238E27FC236}">
                <a16:creationId xmlns:a16="http://schemas.microsoft.com/office/drawing/2014/main" id="{000E47B3-437B-BA1C-C7F4-DEA612C05F74}"/>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586533340"/>
      </p:ext>
    </p:extLst>
  </p:cSld>
  <p:clrMapOvr>
    <a:masterClrMapping/>
  </p:clrMapOvr>
  <p:transition spd="slow">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a:extLst>
              <a:ext uri="{FF2B5EF4-FFF2-40B4-BE49-F238E27FC236}">
                <a16:creationId xmlns:a16="http://schemas.microsoft.com/office/drawing/2014/main" id="{778DF716-BEC2-BF56-AFC1-D056F3122BDA}"/>
              </a:ext>
            </a:extLst>
          </p:cNvPr>
          <p:cNvSpPr>
            <a:spLocks noGrp="1"/>
          </p:cNvSpPr>
          <p:nvPr>
            <p:ph type="body" idx="4294967295"/>
          </p:nvPr>
        </p:nvSpPr>
        <p:spPr>
          <a:xfrm>
            <a:off x="573916" y="228714"/>
            <a:ext cx="4475163" cy="706171"/>
          </a:xfrm>
        </p:spPr>
        <p:txBody>
          <a:bodyPr/>
          <a:lstStyle/>
          <a:p>
            <a:pPr marL="0" indent="0">
              <a:buNone/>
            </a:pPr>
            <a:r>
              <a:rPr lang="zh-CN" altLang="en-US" b="1">
                <a:solidFill>
                  <a:schemeClr val="accent1"/>
                </a:solidFill>
                <a:latin typeface="+mn-lt"/>
                <a:ea typeface="+mn-ea"/>
                <a:cs typeface="+mn-ea"/>
                <a:sym typeface="+mn-lt"/>
              </a:rPr>
              <a:t>质量记录变化</a:t>
            </a:r>
          </a:p>
        </p:txBody>
      </p:sp>
      <p:sp>
        <p:nvSpPr>
          <p:cNvPr id="10" name="文本框 9"/>
          <p:cNvSpPr txBox="1"/>
          <p:nvPr/>
        </p:nvSpPr>
        <p:spPr>
          <a:xfrm>
            <a:off x="10399889" y="4021667"/>
            <a:ext cx="1778000" cy="369332"/>
          </a:xfrm>
          <a:prstGeom prst="rect">
            <a:avLst/>
          </a:prstGeom>
          <a:ln w="6350">
            <a:prstDash val="solid"/>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cs typeface="+mn-ea"/>
              <a:sym typeface="+mn-lt"/>
            </a:endParaRPr>
          </a:p>
        </p:txBody>
      </p:sp>
      <p:sp>
        <p:nvSpPr>
          <p:cNvPr id="7" name="文本框 6">
            <a:extLst>
              <a:ext uri="{FF2B5EF4-FFF2-40B4-BE49-F238E27FC236}">
                <a16:creationId xmlns:a16="http://schemas.microsoft.com/office/drawing/2014/main" id="{09A29902-970D-13B4-39E9-D89EB9410322}"/>
              </a:ext>
            </a:extLst>
          </p:cNvPr>
          <p:cNvSpPr txBox="1"/>
          <p:nvPr/>
        </p:nvSpPr>
        <p:spPr>
          <a:xfrm>
            <a:off x="863178" y="1378087"/>
            <a:ext cx="11014284" cy="3935852"/>
          </a:xfrm>
          <a:prstGeom prst="rect">
            <a:avLst/>
          </a:prstGeom>
          <a:noFill/>
        </p:spPr>
        <p:txBody>
          <a:bodyPr vert="horz"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第19条	负责实施医疗器械追溯管理，推进医疗器械唯一标识制度实施；</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第51条	具有实现医疗器械产品经营过程质量追溯的功能，以及采集、记录医疗器械唯一标识的功能；</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第54条	企业在首次采购医疗器械前，应当获取   医疗器械唯一标识产品标识〔假设有〕</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第65条	进货查验记录应当包括医疗器械唯一标识〔假设有〕</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第69条	入库记录应当包括医疗器械唯一标识〔假设有〕</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第88条	出库复核记录应当包括医疗器械唯一标识〔假设有〕</a:t>
            </a:r>
          </a:p>
          <a:p>
            <a:pPr marL="0" marR="0" lvl="0" indent="0" algn="just" defTabSz="914400" rtl="0" eaLnBrk="1" fontAlgn="auto" latinLnBrk="0" hangingPunct="1">
              <a:lnSpc>
                <a:spcPct val="200000"/>
              </a:lnSpc>
              <a:spcBef>
                <a:spcPct val="0"/>
              </a:spcBef>
              <a:spcAft>
                <a:spcPct val="0"/>
              </a:spcAft>
              <a:buClrTx/>
              <a:buSzTx/>
              <a:buFontTx/>
              <a:buNone/>
              <a:defRPr/>
            </a:pPr>
            <a:r>
              <a:rPr kumimoji="0" lang="zh-CN" altLang="en-US" b="0" i="0" u="none" strike="noStrike" kern="0" cap="none" spc="0" normalizeH="0" baseline="0" noProof="0">
                <a:ln>
                  <a:noFill/>
                </a:ln>
                <a:effectLst/>
                <a:uLnTx/>
                <a:uFillTx/>
                <a:cs typeface="+mn-ea"/>
                <a:sym typeface="+mn-lt"/>
              </a:rPr>
              <a:t>第107条	退货记录应当包括医疗器械唯一标识〔假设有〕</a:t>
            </a:r>
          </a:p>
        </p:txBody>
      </p:sp>
      <p:sp>
        <p:nvSpPr>
          <p:cNvPr id="3" name="矩形: 圆顶角 2">
            <a:extLst>
              <a:ext uri="{FF2B5EF4-FFF2-40B4-BE49-F238E27FC236}">
                <a16:creationId xmlns:a16="http://schemas.microsoft.com/office/drawing/2014/main" id="{3ADC9B0B-29FD-182A-5912-65B61F79CAF4}"/>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 name="矩形: 圆顶角 3">
            <a:extLst>
              <a:ext uri="{FF2B5EF4-FFF2-40B4-BE49-F238E27FC236}">
                <a16:creationId xmlns:a16="http://schemas.microsoft.com/office/drawing/2014/main" id="{95CAE91E-AE45-09E8-3868-7CAFD4959B54}"/>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1256892617"/>
      </p:ext>
    </p:extLst>
  </p:cSld>
  <p:clrMapOvr>
    <a:masterClrMapping/>
  </p:clrMapOvr>
  <p:transition spd="slow">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圆顶角 2">
            <a:extLst>
              <a:ext uri="{FF2B5EF4-FFF2-40B4-BE49-F238E27FC236}">
                <a16:creationId xmlns:a16="http://schemas.microsoft.com/office/drawing/2014/main" id="{3D10189D-4174-AD2B-46D2-5868F2627C47}"/>
              </a:ext>
            </a:extLst>
          </p:cNvPr>
          <p:cNvSpPr/>
          <p:nvPr/>
        </p:nvSpPr>
        <p:spPr>
          <a:xfrm flipH="1">
            <a:off x="0" y="1661904"/>
            <a:ext cx="12192000" cy="2447109"/>
          </a:xfrm>
          <a:prstGeom prst="round2SameRect">
            <a:avLst>
              <a:gd name="adj1" fmla="val 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2" name="文本占位符 1">
            <a:extLst>
              <a:ext uri="{FF2B5EF4-FFF2-40B4-BE49-F238E27FC236}">
                <a16:creationId xmlns:a16="http://schemas.microsoft.com/office/drawing/2014/main" id="{CEB3FC3F-B570-2291-0D0D-4BAD3A7EAD84}"/>
              </a:ext>
            </a:extLst>
          </p:cNvPr>
          <p:cNvSpPr>
            <a:spLocks noGrp="1"/>
          </p:cNvSpPr>
          <p:nvPr>
            <p:ph type="body" idx="10"/>
          </p:nvPr>
        </p:nvSpPr>
        <p:spPr/>
        <p:txBody>
          <a:bodyPr>
            <a:normAutofit/>
          </a:bodyPr>
          <a:lstStyle/>
          <a:p>
            <a:pPr marL="0" indent="0">
              <a:buNone/>
            </a:pPr>
            <a:r>
              <a:rPr lang="zh-CN" altLang="en-US" sz="6000">
                <a:solidFill>
                  <a:schemeClr val="bg1"/>
                </a:solidFill>
                <a:latin typeface="+mn-lt"/>
                <a:ea typeface="+mn-ea"/>
                <a:cs typeface="+mn-ea"/>
                <a:sym typeface="+mn-lt"/>
              </a:rPr>
              <a:t>其它变化</a:t>
            </a:r>
          </a:p>
        </p:txBody>
      </p:sp>
      <p:sp>
        <p:nvSpPr>
          <p:cNvPr id="4" name="文本占位符 3">
            <a:extLst>
              <a:ext uri="{FF2B5EF4-FFF2-40B4-BE49-F238E27FC236}">
                <a16:creationId xmlns:a16="http://schemas.microsoft.com/office/drawing/2014/main" id="{82158199-94D8-EECE-D59A-9B0F92E545D6}"/>
              </a:ext>
            </a:extLst>
          </p:cNvPr>
          <p:cNvSpPr>
            <a:spLocks noGrp="1"/>
          </p:cNvSpPr>
          <p:nvPr>
            <p:ph type="body" idx="11"/>
          </p:nvPr>
        </p:nvSpPr>
        <p:spPr>
          <a:xfrm>
            <a:off x="2785376" y="4281882"/>
            <a:ext cx="4618724" cy="2042717"/>
          </a:xfrm>
        </p:spPr>
        <p:txBody>
          <a:bodyPr>
            <a:normAutofit fontScale="85000" lnSpcReduction="20000"/>
          </a:bodyPr>
          <a:lstStyle/>
          <a:p>
            <a:r>
              <a:rPr lang="zh-CN" altLang="en-US">
                <a:solidFill>
                  <a:schemeClr val="accent1"/>
                </a:solidFill>
                <a:latin typeface="+mn-lt"/>
                <a:ea typeface="+mn-ea"/>
                <a:cs typeface="+mn-ea"/>
                <a:sym typeface="+mn-lt"/>
              </a:rPr>
              <a:t>零售</a:t>
            </a:r>
            <a:endParaRPr lang="en-US" altLang="zh-CN">
              <a:solidFill>
                <a:schemeClr val="accent1"/>
              </a:solidFill>
              <a:latin typeface="+mn-lt"/>
              <a:ea typeface="+mn-ea"/>
              <a:cs typeface="+mn-ea"/>
              <a:sym typeface="+mn-lt"/>
            </a:endParaRPr>
          </a:p>
          <a:p>
            <a:r>
              <a:rPr lang="zh-CN" altLang="en-US">
                <a:solidFill>
                  <a:schemeClr val="accent1"/>
                </a:solidFill>
                <a:latin typeface="+mn-lt"/>
                <a:ea typeface="+mn-ea"/>
                <a:cs typeface="+mn-ea"/>
                <a:sym typeface="+mn-lt"/>
              </a:rPr>
              <a:t>直调</a:t>
            </a:r>
            <a:endParaRPr lang="en-US" altLang="zh-CN">
              <a:solidFill>
                <a:schemeClr val="accent1"/>
              </a:solidFill>
              <a:latin typeface="+mn-lt"/>
              <a:ea typeface="+mn-ea"/>
              <a:cs typeface="+mn-ea"/>
              <a:sym typeface="+mn-lt"/>
            </a:endParaRPr>
          </a:p>
          <a:p>
            <a:r>
              <a:rPr lang="zh-CN" altLang="en-US">
                <a:solidFill>
                  <a:schemeClr val="accent1"/>
                </a:solidFill>
                <a:latin typeface="+mn-lt"/>
                <a:ea typeface="+mn-ea"/>
                <a:cs typeface="+mn-ea"/>
                <a:sym typeface="+mn-lt"/>
              </a:rPr>
              <a:t>医疗机构选配</a:t>
            </a:r>
            <a:endParaRPr lang="en-US" altLang="zh-CN">
              <a:solidFill>
                <a:schemeClr val="accent1"/>
              </a:solidFill>
              <a:latin typeface="+mn-lt"/>
              <a:ea typeface="+mn-ea"/>
              <a:cs typeface="+mn-ea"/>
              <a:sym typeface="+mn-lt"/>
            </a:endParaRPr>
          </a:p>
          <a:p>
            <a:r>
              <a:rPr lang="zh-CN" altLang="en-US">
                <a:solidFill>
                  <a:schemeClr val="accent1"/>
                </a:solidFill>
                <a:latin typeface="+mn-lt"/>
                <a:ea typeface="+mn-ea"/>
                <a:cs typeface="+mn-ea"/>
                <a:sym typeface="+mn-lt"/>
              </a:rPr>
              <a:t>多仓协调</a:t>
            </a:r>
            <a:endParaRPr lang="en-US" altLang="zh-CN">
              <a:solidFill>
                <a:schemeClr val="accent1"/>
              </a:solidFill>
              <a:latin typeface="+mn-lt"/>
              <a:ea typeface="+mn-ea"/>
              <a:cs typeface="+mn-ea"/>
              <a:sym typeface="+mn-lt"/>
            </a:endParaRPr>
          </a:p>
          <a:p>
            <a:r>
              <a:rPr lang="zh-CN" altLang="en-US">
                <a:solidFill>
                  <a:schemeClr val="accent1"/>
                </a:solidFill>
                <a:latin typeface="+mn-lt"/>
                <a:ea typeface="+mn-ea"/>
                <a:cs typeface="+mn-ea"/>
                <a:sym typeface="+mn-lt"/>
              </a:rPr>
              <a:t>人员要求</a:t>
            </a:r>
          </a:p>
        </p:txBody>
      </p:sp>
    </p:spTree>
    <p:extLst>
      <p:ext uri="{BB962C8B-B14F-4D97-AF65-F5344CB8AC3E}">
        <p14:creationId xmlns:p14="http://schemas.microsoft.com/office/powerpoint/2010/main" val="2093954270"/>
      </p:ext>
    </p:extLst>
  </p:cSld>
  <p:clrMapOvr>
    <a:masterClrMapping/>
  </p:clrMapOvr>
  <p:transition spd="slow">
    <p:fad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a:extLst>
              <a:ext uri="{FF2B5EF4-FFF2-40B4-BE49-F238E27FC236}">
                <a16:creationId xmlns:a16="http://schemas.microsoft.com/office/drawing/2014/main" id="{B7E27B31-B8DD-3106-D95F-7063D78649D2}"/>
              </a:ext>
            </a:extLst>
          </p:cNvPr>
          <p:cNvSpPr>
            <a:spLocks noGrp="1"/>
          </p:cNvSpPr>
          <p:nvPr>
            <p:ph type="body" idx="4294967295"/>
          </p:nvPr>
        </p:nvSpPr>
        <p:spPr>
          <a:xfrm>
            <a:off x="573916" y="228714"/>
            <a:ext cx="4475163" cy="706171"/>
          </a:xfrm>
        </p:spPr>
        <p:txBody>
          <a:bodyPr>
            <a:normAutofit/>
          </a:bodyPr>
          <a:lstStyle/>
          <a:p>
            <a:pPr marL="0" indent="0">
              <a:buNone/>
            </a:pPr>
            <a:r>
              <a:rPr lang="zh-CN" altLang="en-US" b="1">
                <a:solidFill>
                  <a:schemeClr val="accent1"/>
                </a:solidFill>
                <a:latin typeface="+mn-lt"/>
                <a:ea typeface="+mn-ea"/>
                <a:cs typeface="+mn-ea"/>
                <a:sym typeface="+mn-lt"/>
              </a:rPr>
              <a:t>零售</a:t>
            </a:r>
          </a:p>
        </p:txBody>
      </p:sp>
      <p:sp>
        <p:nvSpPr>
          <p:cNvPr id="8" name="文本框 7">
            <a:extLst>
              <a:ext uri="{FF2B5EF4-FFF2-40B4-BE49-F238E27FC236}">
                <a16:creationId xmlns:a16="http://schemas.microsoft.com/office/drawing/2014/main" id="{882C3997-A26A-5447-3CB4-E3D21E161431}"/>
              </a:ext>
            </a:extLst>
          </p:cNvPr>
          <p:cNvSpPr txBox="1"/>
          <p:nvPr/>
        </p:nvSpPr>
        <p:spPr>
          <a:xfrm>
            <a:off x="721977" y="882682"/>
            <a:ext cx="10758794" cy="379855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800" kern="0">
                <a:effectLst/>
                <a:cs typeface="+mn-ea"/>
                <a:sym typeface="+mn-lt"/>
              </a:rPr>
              <a:t>47、自动售械机作为医疗器械零售经营场所的延伸，其设置位置、数量等应当与企业的管理能力相适应。自动售械机应当符合以下要求</a:t>
            </a:r>
          </a:p>
          <a:p>
            <a:pPr>
              <a:lnSpc>
                <a:spcPct val="150000"/>
              </a:lnSpc>
            </a:pPr>
            <a:r>
              <a:rPr lang="en-US" altLang="zh-CN" sz="1800" kern="0">
                <a:effectLst/>
                <a:cs typeface="+mn-ea"/>
                <a:sym typeface="+mn-lt"/>
              </a:rPr>
              <a:t>  (一〕自动售械机内的陈列环境应当满足所经营医疗器械说明书或者标签标示的贮存要求；需要冷藏、冷冻管理的医疗器械应当对贮存环境的温度进行监测和记录；</a:t>
            </a:r>
          </a:p>
          <a:p>
            <a:pPr>
              <a:lnSpc>
                <a:spcPct val="150000"/>
              </a:lnSpc>
            </a:pPr>
            <a:r>
              <a:rPr lang="en-US" altLang="zh-CN" sz="1800" kern="0">
                <a:effectLst/>
                <a:cs typeface="+mn-ea"/>
                <a:sym typeface="+mn-lt"/>
              </a:rPr>
              <a:t>〔二〕自动售械机内的医疗器械摆放应当整齐有序，类别标签字迹清晰、放置准确，防止阳光直射；</a:t>
            </a:r>
          </a:p>
          <a:p>
            <a:pPr>
              <a:lnSpc>
                <a:spcPct val="150000"/>
              </a:lnSpc>
            </a:pPr>
            <a:r>
              <a:rPr lang="en-US" altLang="zh-CN" sz="1800" kern="0">
                <a:effectLst/>
                <a:cs typeface="+mn-ea"/>
                <a:sym typeface="+mn-lt"/>
              </a:rPr>
              <a:t>〔三〕自动售械机的贮存与出货、取货方式，应当有效防止所陈列医疗器械的污染及产品破损风险；</a:t>
            </a:r>
          </a:p>
          <a:p>
            <a:pPr>
              <a:lnSpc>
                <a:spcPct val="150000"/>
              </a:lnSpc>
            </a:pPr>
            <a:r>
              <a:rPr lang="en-US" altLang="zh-CN" sz="1800" kern="0">
                <a:effectLst/>
                <a:cs typeface="+mn-ea"/>
                <a:sym typeface="+mn-lt"/>
              </a:rPr>
              <a:t>〔四〕应当具备开具纸质或者电子销售凭据的功能；</a:t>
            </a:r>
          </a:p>
          <a:p>
            <a:pPr>
              <a:lnSpc>
                <a:spcPct val="150000"/>
              </a:lnSpc>
            </a:pPr>
            <a:r>
              <a:rPr lang="en-US" altLang="zh-CN" sz="1800" kern="0">
                <a:effectLst/>
                <a:cs typeface="+mn-ea"/>
                <a:sym typeface="+mn-lt"/>
              </a:rPr>
              <a:t>〔五〕应当在醒目位置展示经营主体的相关信息、证照；</a:t>
            </a:r>
          </a:p>
          <a:p>
            <a:pPr>
              <a:lnSpc>
                <a:spcPct val="150000"/>
              </a:lnSpc>
            </a:pPr>
            <a:r>
              <a:rPr lang="en-US" altLang="zh-CN" sz="1800" kern="0">
                <a:effectLst/>
                <a:cs typeface="+mn-ea"/>
                <a:sym typeface="+mn-lt"/>
              </a:rPr>
              <a:t>〔六〕应当在醒目位置公布企业售后效劳   ，建立畅通的顾客意见反响机制及退货等售后效劳渠道。</a:t>
            </a:r>
          </a:p>
        </p:txBody>
      </p:sp>
      <p:sp>
        <p:nvSpPr>
          <p:cNvPr id="6" name="文本框 5">
            <a:extLst>
              <a:ext uri="{FF2B5EF4-FFF2-40B4-BE49-F238E27FC236}">
                <a16:creationId xmlns:a16="http://schemas.microsoft.com/office/drawing/2014/main" id="{B4C2B3A6-D101-FB34-A177-7D1576F1D406}"/>
              </a:ext>
            </a:extLst>
          </p:cNvPr>
          <p:cNvSpPr txBox="1"/>
          <p:nvPr/>
        </p:nvSpPr>
        <p:spPr>
          <a:xfrm>
            <a:off x="1323059" y="4774989"/>
            <a:ext cx="10146964" cy="128945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i="1">
                <a:solidFill>
                  <a:schemeClr val="accent1"/>
                </a:solidFill>
                <a:highlight>
                  <a:srgbClr val="FFFFFF"/>
                </a:highlight>
                <a:cs typeface="+mn-ea"/>
                <a:sym typeface="+mn-lt"/>
              </a:rPr>
              <a:t>明确自动售械机是医疗器械零售经营场所的延伸，并对自动售械机的经营主体、设置位置、设置数量以及自动售械机功能、内部陈列环境、售后机制建立、贮存与出货、定期检查、销售凭据开具等提出具体要求</a:t>
            </a:r>
            <a:endParaRPr lang="zh-CN" altLang="en-US" i="1">
              <a:solidFill>
                <a:schemeClr val="accent1"/>
              </a:solidFill>
              <a:cs typeface="+mn-ea"/>
              <a:sym typeface="+mn-lt"/>
            </a:endParaRPr>
          </a:p>
        </p:txBody>
      </p:sp>
      <p:sp>
        <p:nvSpPr>
          <p:cNvPr id="2" name="矩形: 圆顶角 1">
            <a:extLst>
              <a:ext uri="{FF2B5EF4-FFF2-40B4-BE49-F238E27FC236}">
                <a16:creationId xmlns:a16="http://schemas.microsoft.com/office/drawing/2014/main" id="{FA43AE63-12DD-D2A7-F324-92960B235795}"/>
              </a:ext>
            </a:extLst>
          </p:cNvPr>
          <p:cNvSpPr/>
          <p:nvPr/>
        </p:nvSpPr>
        <p:spPr>
          <a:xfrm rot="5400000" flipH="1">
            <a:off x="-221120" y="278229"/>
            <a:ext cx="642325" cy="332349"/>
          </a:xfrm>
          <a:prstGeom prst="round2SameRect">
            <a:avLst>
              <a:gd name="adj1" fmla="val 0"/>
              <a:gd name="adj2" fmla="val 1811"/>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圆顶角 2">
            <a:extLst>
              <a:ext uri="{FF2B5EF4-FFF2-40B4-BE49-F238E27FC236}">
                <a16:creationId xmlns:a16="http://schemas.microsoft.com/office/drawing/2014/main" id="{FECA0F1A-40A1-871F-9FD4-844E01D5A7E4}"/>
              </a:ext>
            </a:extLst>
          </p:cNvPr>
          <p:cNvSpPr/>
          <p:nvPr/>
        </p:nvSpPr>
        <p:spPr>
          <a:xfrm flipH="1">
            <a:off x="-1" y="6365251"/>
            <a:ext cx="12192000" cy="492749"/>
          </a:xfrm>
          <a:prstGeom prst="round2SameRect">
            <a:avLst>
              <a:gd name="adj1" fmla="val 6840"/>
              <a:gd name="adj2" fmla="val 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97342137"/>
      </p:ext>
    </p:extLst>
  </p:cSld>
  <p:clrMapOvr>
    <a:masterClrMapping/>
  </p:clrMapOvr>
  <p:transition spd="slow">
    <p:fad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https://d.book118.com/996123021111010052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z4q3ui4v">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召回，不良事件管理办法培训.potx" id="{4B9259FD-8ECC-41E8-89B9-340780BB2F0A}" vid="{05D1EB18-F8E4-46D4-8ED9-883DA34C0E09}"/>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Wingdings</vt:lpstr>
      <vt:lpstr>Office Theme</vt:lpstr>
      <vt:lpstr>医疗器械经营质量管理标准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2024-09-18T19:53:48.037</cp:lastPrinted>
  <dcterms:created xsi:type="dcterms:W3CDTF">2024-09-18T11:53:48Z</dcterms:created>
  <dcterms:modified xsi:type="dcterms:W3CDTF">2024-09-18T11:53:49Z</dcterms:modified>
</cp:coreProperties>
</file>