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E42DF-9A92-49ED-9FEE-3DA6EA3AD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65812-21CF-46B6-8E6E-9D747F8C4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D0D2D-A42E-4B2F-A521-CA4E16607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CB294-4021-4FDA-A25A-DE19FD247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D2D88D-5124-42CE-A594-1C8889558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5F2159-4241-4663-90B2-DBDE5A54B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A7E6B4-3AA7-45A6-BD74-3E72571C6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4D4D8-50E2-4201-84F5-F1AD61031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6C7C3-6111-4D98-9846-2026169D5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CA95E-2620-4D5C-875C-58006C1E9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B5D3E-EE4E-4EE2-AD90-70C78DA62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24104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大数据技术岗位要求深入解析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100">
              <a:solidFill>
                <a:schemeClr val="accent1">
                  <a:alpha val="100000"/>
                </a:schemeClr>
              </a:solidFill>
              <a:latin typeface="STSong"/>
              <a:ea typeface="STSong"/>
              <a:cs typeface="STSong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大数据技术岗位概述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大数据技术岗位的核心技能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大数据技术岗位的实战经验与项目经历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大数据技术岗位的挑战与应对策略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大数据技术岗位的未来展望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大数据技术岗位概述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大数据技术岗位是指从事大数据相关技术研发、应用和管理的专业职位。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负责大数据的采集、存储、处理、分析与应用，以及大数据系统的架构设计、开发、优化和管理。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了解数据安全和隐私保护的基本知识，能够制定和实施数据安全策略。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系统设计与架构能力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具备系统设计和架构的能力，能够根据业务需求设计合理的大数据系统架构。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了解数据库的基本原理，熟悉关系型数据库和非关系型数据库的使用和管理。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编程能力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熟练掌握至少一种编程语言，如Java、Python等，具备良好的编程习惯和代码规范。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熟悉数据清洗、整合、转换和分析的流程，掌握常用的数据处理和分析工具。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岗位技能要求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随着大数据技术的不断发展，大数据工程师需要不断学习新技术和工具，以适应行业发展的需求。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技术更新换代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越来越多的企业开始重视数据在决策中的作用，大数据工程师的需求也将随之增加。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随着数据泄露和隐私侵犯事件的频发，数据安全和隐私保护将成为大数据工程师的重要职责之一。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人工智能和大数据技术相辅相成，大数据工程师需要了解人工智能的相关技术，以更好地应用大数据技术。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人工智能与大数据结合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大数据技术岗位的核心技能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能够识别并处理无效、异常或不完整的数据。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能够将不同来源的数据进行整合，为后续分析提供统一的数据集。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掌握统计学基础，能够运用工具进行描述性、探索性和预测性分析。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将分析结果以图表、报告等形式进行可视化呈现，便于理解和决策。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可视化呈现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熟悉至少一种编程语言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如Python、Java、Scala等。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算法设计与优化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能够根据业务需求设计合适的算法，并对其进行优化以提高数据处理效率。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代码优化与调试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能够编写高效、可维护的代码，并具备调试和解决问题的能力。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版本控制工具使用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如Git等，能够协同团队进行项目管理。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编程与算法技能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了解数据仓库概念，能够设计合理的存储结构以支持数据查询和分析。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掌握常用的数据挖掘算法，如分类、聚类、关联规则等。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数据挖掘工具使用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如Spark MLLib、TensorFlow等，能够运用工具进行数据挖掘。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了解特征工程，能够根据业务需求进行特征选择和转换。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数据仓库与数据挖掘技能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可视化工具使用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如Tableau、Power BI等，能够运用工具进行数据可视化。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可视化设计原则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了解可视化设计原则，能够设计出清晰、直观的可视化效果。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可视化交互功能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能够实现可视化界面的交互功能，提高用户对数据的理解。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可视化呈现技巧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掌握可视化呈现技巧，能够根据不同场景选择合适的图表和布局。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了解大数据处理流程，包括数据采集、存储、处理、分析等环节。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大数据处理流程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大数据处理工具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数据分片与分布式处理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数据压缩与加密技术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熟悉常用的数据处理工具，如Hadoop、Spark等，了解其原理和使用场景。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了解分布式处理原理，能够实现数据分片和分布式处理以提高数据处理效率。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了解数据压缩和加密技术，能够根据需求选择合适的技术进行数据存储和传输安全保障。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大数据技术岗位的实战经验与项目经历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https://d.book118.com/996124104222010051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2024-09-17T20:58:48.763</cp:lastPrinted>
  <dcterms:created xsi:type="dcterms:W3CDTF">2024-09-17T12:58:48Z</dcterms:created>
  <dcterms:modified xsi:type="dcterms:W3CDTF">2024-09-17T12:58:50Z</dcterms:modified>
</cp:coreProperties>
</file>