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20730D-537E-44BA-B114-23837CEF5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0F0F3-FE65-4B4C-9AAB-B38518B1F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543107-56E3-4B38-89E3-3149B4EEC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936579-5E22-4E30-920C-F3FCC9BE2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7E58DF-9235-49E8-8ABE-D4DDFACE58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B120D4-7651-47CA-A5D3-EB68DF4485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98F164-0713-44B4-BC5A-C879FC902F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2FEB49-E7B4-4CE2-82E1-B5E18439E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FA9382-DE41-4FAD-90F1-835CFC883A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6D572-A233-48F1-96CE-E47D09E66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D5441-DAF7-402F-B75A-7162F96F1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2503003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自媒体行业中的竞争战略与差异化定位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自媒体行业概述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竞争战略分析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差异化定位策略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自媒体成功案例分析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自媒体行业面临的挑战与机遇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如何制定有效的竞争战略与差异化定位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自媒体行业概述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自媒体是指个人或小团队通过互联网平台自主发布和传播内容的媒体形式。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个性化、自主性、互动性强，传播速度快，受众广泛。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自媒体的发展历程与现状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自媒体从博客、微博、微信公众号到短视频平台，经历了快速的发展和变革。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自媒体行业已经形成了庞大的生态圈，各种自媒体形式百花齐放，竞争激烈。</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内容专业化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随着自媒体行业的竞争加剧，专业化、垂直化的内容将成为自媒体发展的趋势。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技术驱动创新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人工智能、大数据等技术的发展将为自媒体行业带来更多的创新机会。</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商业模式多元化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自媒体将探索更多元化的商业模式，如广告合作、付费内容、电商等。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自媒体行业的未来趋势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竞争战略分析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通过降低成本来取得竞争优势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自媒体人应关注成本控制，优化内容制作、运营和推广流程，降低不必要的开支，从而在价格上取得竞争优势。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成本领先战略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通过提供独特的内容和体验来区别于竞争对手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自媒体人应深入研究目标受众的需求和兴趣，创造与众不同的内容，提供个性化的服务和体验，以吸引和留住用户。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差异化战略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集中化战略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专注于某一特定领域或目标受众群体</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自媒体人应选择一个特定的领域或受众群体，深入挖掘并为其提供专业、有针对性的内容，以在细分市场中获得竞争优势。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通过与其他自媒体或企业合作来共同发展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自媒体人可以与其他自媒体、企业或品牌进行合作，共享资源、互相推广，实现互利共赢，共同发展。通过合作，可以扩大影响力和受众范围，提升自身竞争力。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竞合战略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差异化定位策略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目标市场差异化是指自媒体平台针对不同的受众群体，制定不同的内容策略和营销策略，以满足不同群体的需求和偏好。例如，针对年轻人的自媒体平台可能更注重时尚、娱乐、潮流等内容，而针对中老年人的自媒体平台则可能更注重健康、养生、家庭等方面的内容。</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目标市场差异化要求自媒体平台对受众进行深入的市场调研，了解其需求和偏好，并根据这些需求和偏好来制定内容策略和营销策略。同时，自媒体平台还需要根据目标市场的特点，选择合适的传播渠道和推广方式，以最大化地覆盖目标受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目标市场差异化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差异化是指自媒体平台提供与众不同的产品或服务，以满足用户的需求和偏好。例如，一些自媒体平台提供定制化的内容服务，根据用户的兴趣和需求，为其推荐合适的内容；一些自媒体平台则提供互动性的服务，如问答、直播等，使用户能够与其他用户或平台进行互动交流。</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产品差异化要求自媒体平台具备创新意识和创新能力，能够根据用户的需求和偏好，不断推出新的产品或服务。同时，自媒体平台还需要注重产品的质量和用户体验，以提高用户的满意度和忠诚度。</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产品差异化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牌形象差异化是指自媒体平台塑造独特的品牌形象，以区别于其他竞争对手。例如，一些自媒体平台以年轻、时尚、潮流的形象出现，吸引年轻人的关注；一些自媒体平台则以权威、专业、高端的形象出现，吸引专业人士的关注。</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品牌形象差异化要求自媒体平台注重品牌的塑造和维护，通过品牌形象的塑造来提升用户的认知度和信任度。同时，自媒体平台还需要根据品牌形象的特点，制定相应的营销策略和推广方式，以最大化地扩大品牌的影响力和知名度。</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品牌形象差异化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https://d.book118.com/996125030033010100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2024-09-24T02:08:05.917</cp:lastPrinted>
  <dcterms:created xsi:type="dcterms:W3CDTF">2024-09-23T18:08:05Z</dcterms:created>
  <dcterms:modified xsi:type="dcterms:W3CDTF">2024-09-23T18:08:07Z</dcterms:modified>
</cp:coreProperties>
</file>